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266" r:id="rId3"/>
    <p:sldId id="276" r:id="rId4"/>
    <p:sldId id="277" r:id="rId5"/>
    <p:sldId id="286" r:id="rId6"/>
    <p:sldId id="311" r:id="rId7"/>
    <p:sldId id="315" r:id="rId8"/>
    <p:sldId id="316" r:id="rId9"/>
    <p:sldId id="312" r:id="rId10"/>
    <p:sldId id="310" r:id="rId11"/>
    <p:sldId id="294" r:id="rId12"/>
    <p:sldId id="317" r:id="rId13"/>
    <p:sldId id="305" r:id="rId14"/>
    <p:sldId id="307" r:id="rId15"/>
    <p:sldId id="308" r:id="rId16"/>
    <p:sldId id="309" r:id="rId17"/>
    <p:sldId id="313" r:id="rId18"/>
    <p:sldId id="314" r:id="rId19"/>
    <p:sldId id="318" r:id="rId20"/>
    <p:sldId id="319" r:id="rId21"/>
    <p:sldId id="320" r:id="rId22"/>
    <p:sldId id="275" r:id="rId23"/>
    <p:sldId id="298" r:id="rId24"/>
    <p:sldId id="331" r:id="rId25"/>
    <p:sldId id="325" r:id="rId26"/>
    <p:sldId id="326" r:id="rId27"/>
    <p:sldId id="327" r:id="rId28"/>
    <p:sldId id="322" r:id="rId29"/>
    <p:sldId id="323" r:id="rId30"/>
    <p:sldId id="324" r:id="rId31"/>
    <p:sldId id="328" r:id="rId32"/>
    <p:sldId id="329" r:id="rId33"/>
    <p:sldId id="330" r:id="rId34"/>
    <p:sldId id="332" r:id="rId35"/>
    <p:sldId id="321" r:id="rId36"/>
    <p:sldId id="30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44F6"/>
    <a:srgbClr val="0003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4CED9A-FBF4-49A0-B648-F4D8BD0C909D}" v="6763" dt="2022-08-21T23:07:09.242"/>
    <p1510:client id="{DDD3FC35-AFDB-4882-B548-402650793DE5}" v="42" dt="2022-08-22T22:15:27.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614"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userId="c58d07e5af039483" providerId="LiveId" clId="{694CED9A-FBF4-49A0-B648-F4D8BD0C909D}"/>
    <pc:docChg chg="custSel addSld delSld modSld sldOrd">
      <pc:chgData name="Edward" userId="c58d07e5af039483" providerId="LiveId" clId="{694CED9A-FBF4-49A0-B648-F4D8BD0C909D}" dt="2022-08-21T23:07:09.242" v="6826" actId="20577"/>
      <pc:docMkLst>
        <pc:docMk/>
      </pc:docMkLst>
      <pc:sldChg chg="del">
        <pc:chgData name="Edward" userId="c58d07e5af039483" providerId="LiveId" clId="{694CED9A-FBF4-49A0-B648-F4D8BD0C909D}" dt="2022-08-21T17:09:46.180" v="1296" actId="47"/>
        <pc:sldMkLst>
          <pc:docMk/>
          <pc:sldMk cId="3515960480" sldId="260"/>
        </pc:sldMkLst>
      </pc:sldChg>
      <pc:sldChg chg="modSp mod">
        <pc:chgData name="Edward" userId="c58d07e5af039483" providerId="LiveId" clId="{694CED9A-FBF4-49A0-B648-F4D8BD0C909D}" dt="2022-08-17T15:02:56.952" v="66" actId="20577"/>
        <pc:sldMkLst>
          <pc:docMk/>
          <pc:sldMk cId="194458228" sldId="266"/>
        </pc:sldMkLst>
        <pc:spChg chg="mod">
          <ac:chgData name="Edward" userId="c58d07e5af039483" providerId="LiveId" clId="{694CED9A-FBF4-49A0-B648-F4D8BD0C909D}" dt="2022-08-17T15:02:17.455" v="4" actId="20577"/>
          <ac:spMkLst>
            <pc:docMk/>
            <pc:sldMk cId="194458228" sldId="266"/>
            <ac:spMk id="2" creationId="{861935BA-0042-F554-4EE7-1BD098D7E3E5}"/>
          </ac:spMkLst>
        </pc:spChg>
        <pc:spChg chg="mod">
          <ac:chgData name="Edward" userId="c58d07e5af039483" providerId="LiveId" clId="{694CED9A-FBF4-49A0-B648-F4D8BD0C909D}" dt="2022-08-17T15:02:56.952" v="66" actId="20577"/>
          <ac:spMkLst>
            <pc:docMk/>
            <pc:sldMk cId="194458228" sldId="266"/>
            <ac:spMk id="3" creationId="{37D90D6C-7961-557F-F144-C51DA42160FB}"/>
          </ac:spMkLst>
        </pc:spChg>
      </pc:sldChg>
      <pc:sldChg chg="modSp mod">
        <pc:chgData name="Edward" userId="c58d07e5af039483" providerId="LiveId" clId="{694CED9A-FBF4-49A0-B648-F4D8BD0C909D}" dt="2022-08-21T13:58:49.270" v="972" actId="20577"/>
        <pc:sldMkLst>
          <pc:docMk/>
          <pc:sldMk cId="7186239" sldId="276"/>
        </pc:sldMkLst>
        <pc:spChg chg="mod">
          <ac:chgData name="Edward" userId="c58d07e5af039483" providerId="LiveId" clId="{694CED9A-FBF4-49A0-B648-F4D8BD0C909D}" dt="2022-08-21T13:58:49.270" v="972" actId="20577"/>
          <ac:spMkLst>
            <pc:docMk/>
            <pc:sldMk cId="7186239" sldId="276"/>
            <ac:spMk id="3" creationId="{EEA07BE4-721B-35AB-85E9-2BC2563AF5D0}"/>
          </ac:spMkLst>
        </pc:spChg>
      </pc:sldChg>
      <pc:sldChg chg="del">
        <pc:chgData name="Edward" userId="c58d07e5af039483" providerId="LiveId" clId="{694CED9A-FBF4-49A0-B648-F4D8BD0C909D}" dt="2022-08-19T22:25:09.278" v="872" actId="2696"/>
        <pc:sldMkLst>
          <pc:docMk/>
          <pc:sldMk cId="2783121907" sldId="282"/>
        </pc:sldMkLst>
      </pc:sldChg>
      <pc:sldChg chg="del">
        <pc:chgData name="Edward" userId="c58d07e5af039483" providerId="LiveId" clId="{694CED9A-FBF4-49A0-B648-F4D8BD0C909D}" dt="2022-08-19T22:25:17.362" v="875" actId="47"/>
        <pc:sldMkLst>
          <pc:docMk/>
          <pc:sldMk cId="1713865275" sldId="283"/>
        </pc:sldMkLst>
      </pc:sldChg>
      <pc:sldChg chg="del">
        <pc:chgData name="Edward" userId="c58d07e5af039483" providerId="LiveId" clId="{694CED9A-FBF4-49A0-B648-F4D8BD0C909D}" dt="2022-08-19T22:25:19.476" v="877" actId="47"/>
        <pc:sldMkLst>
          <pc:docMk/>
          <pc:sldMk cId="2313364967" sldId="284"/>
        </pc:sldMkLst>
      </pc:sldChg>
      <pc:sldChg chg="modSp mod">
        <pc:chgData name="Edward" userId="c58d07e5af039483" providerId="LiveId" clId="{694CED9A-FBF4-49A0-B648-F4D8BD0C909D}" dt="2022-08-21T17:26:31.241" v="1370" actId="20577"/>
        <pc:sldMkLst>
          <pc:docMk/>
          <pc:sldMk cId="3884073675" sldId="286"/>
        </pc:sldMkLst>
        <pc:spChg chg="mod">
          <ac:chgData name="Edward" userId="c58d07e5af039483" providerId="LiveId" clId="{694CED9A-FBF4-49A0-B648-F4D8BD0C909D}" dt="2022-08-21T17:26:31.241" v="1370" actId="20577"/>
          <ac:spMkLst>
            <pc:docMk/>
            <pc:sldMk cId="3884073675" sldId="286"/>
            <ac:spMk id="3" creationId="{37D90D6C-7961-557F-F144-C51DA42160FB}"/>
          </ac:spMkLst>
        </pc:spChg>
      </pc:sldChg>
      <pc:sldChg chg="del">
        <pc:chgData name="Edward" userId="c58d07e5af039483" providerId="LiveId" clId="{694CED9A-FBF4-49A0-B648-F4D8BD0C909D}" dt="2022-08-21T23:06:33.952" v="6792" actId="47"/>
        <pc:sldMkLst>
          <pc:docMk/>
          <pc:sldMk cId="2896709314" sldId="287"/>
        </pc:sldMkLst>
      </pc:sldChg>
      <pc:sldChg chg="del">
        <pc:chgData name="Edward" userId="c58d07e5af039483" providerId="LiveId" clId="{694CED9A-FBF4-49A0-B648-F4D8BD0C909D}" dt="2022-08-19T22:25:14.181" v="873" actId="47"/>
        <pc:sldMkLst>
          <pc:docMk/>
          <pc:sldMk cId="3397984064" sldId="290"/>
        </pc:sldMkLst>
      </pc:sldChg>
      <pc:sldChg chg="del">
        <pc:chgData name="Edward" userId="c58d07e5af039483" providerId="LiveId" clId="{694CED9A-FBF4-49A0-B648-F4D8BD0C909D}" dt="2022-08-19T22:25:16.288" v="874" actId="47"/>
        <pc:sldMkLst>
          <pc:docMk/>
          <pc:sldMk cId="1484574117" sldId="291"/>
        </pc:sldMkLst>
      </pc:sldChg>
      <pc:sldChg chg="del">
        <pc:chgData name="Edward" userId="c58d07e5af039483" providerId="LiveId" clId="{694CED9A-FBF4-49A0-B648-F4D8BD0C909D}" dt="2022-08-19T22:25:18.244" v="876" actId="47"/>
        <pc:sldMkLst>
          <pc:docMk/>
          <pc:sldMk cId="2527419255" sldId="292"/>
        </pc:sldMkLst>
      </pc:sldChg>
      <pc:sldChg chg="del">
        <pc:chgData name="Edward" userId="c58d07e5af039483" providerId="LiveId" clId="{694CED9A-FBF4-49A0-B648-F4D8BD0C909D}" dt="2022-08-19T22:25:20.253" v="878" actId="47"/>
        <pc:sldMkLst>
          <pc:docMk/>
          <pc:sldMk cId="1272754215" sldId="293"/>
        </pc:sldMkLst>
      </pc:sldChg>
      <pc:sldChg chg="modSp mod ord">
        <pc:chgData name="Edward" userId="c58d07e5af039483" providerId="LiveId" clId="{694CED9A-FBF4-49A0-B648-F4D8BD0C909D}" dt="2022-08-21T22:15:20.512" v="5216" actId="20577"/>
        <pc:sldMkLst>
          <pc:docMk/>
          <pc:sldMk cId="2297780447" sldId="294"/>
        </pc:sldMkLst>
        <pc:spChg chg="mod">
          <ac:chgData name="Edward" userId="c58d07e5af039483" providerId="LiveId" clId="{694CED9A-FBF4-49A0-B648-F4D8BD0C909D}" dt="2022-08-21T21:48:40.842" v="4340" actId="20577"/>
          <ac:spMkLst>
            <pc:docMk/>
            <pc:sldMk cId="2297780447" sldId="294"/>
            <ac:spMk id="2" creationId="{75DC4BBF-7994-B6CA-8428-64C9244F2C87}"/>
          </ac:spMkLst>
        </pc:spChg>
        <pc:spChg chg="mod">
          <ac:chgData name="Edward" userId="c58d07e5af039483" providerId="LiveId" clId="{694CED9A-FBF4-49A0-B648-F4D8BD0C909D}" dt="2022-08-21T22:15:20.512" v="5216" actId="20577"/>
          <ac:spMkLst>
            <pc:docMk/>
            <pc:sldMk cId="2297780447" sldId="294"/>
            <ac:spMk id="3" creationId="{65ED5AF9-7DB6-9BDE-6642-9A0143302C10}"/>
          </ac:spMkLst>
        </pc:spChg>
      </pc:sldChg>
      <pc:sldChg chg="del">
        <pc:chgData name="Edward" userId="c58d07e5af039483" providerId="LiveId" clId="{694CED9A-FBF4-49A0-B648-F4D8BD0C909D}" dt="2022-08-21T23:06:35.469" v="6793" actId="47"/>
        <pc:sldMkLst>
          <pc:docMk/>
          <pc:sldMk cId="2005307387" sldId="295"/>
        </pc:sldMkLst>
      </pc:sldChg>
      <pc:sldChg chg="del">
        <pc:chgData name="Edward" userId="c58d07e5af039483" providerId="LiveId" clId="{694CED9A-FBF4-49A0-B648-F4D8BD0C909D}" dt="2022-08-21T23:06:41.290" v="6794" actId="47"/>
        <pc:sldMkLst>
          <pc:docMk/>
          <pc:sldMk cId="117279629" sldId="296"/>
        </pc:sldMkLst>
      </pc:sldChg>
      <pc:sldChg chg="del">
        <pc:chgData name="Edward" userId="c58d07e5af039483" providerId="LiveId" clId="{694CED9A-FBF4-49A0-B648-F4D8BD0C909D}" dt="2022-08-21T23:06:42.542" v="6795" actId="47"/>
        <pc:sldMkLst>
          <pc:docMk/>
          <pc:sldMk cId="3815006133" sldId="299"/>
        </pc:sldMkLst>
      </pc:sldChg>
      <pc:sldChg chg="del">
        <pc:chgData name="Edward" userId="c58d07e5af039483" providerId="LiveId" clId="{694CED9A-FBF4-49A0-B648-F4D8BD0C909D}" dt="2022-08-21T23:06:32.519" v="6791" actId="47"/>
        <pc:sldMkLst>
          <pc:docMk/>
          <pc:sldMk cId="1154520726" sldId="301"/>
        </pc:sldMkLst>
      </pc:sldChg>
      <pc:sldChg chg="add del">
        <pc:chgData name="Edward" userId="c58d07e5af039483" providerId="LiveId" clId="{694CED9A-FBF4-49A0-B648-F4D8BD0C909D}" dt="2022-08-21T23:06:27.596" v="6790" actId="47"/>
        <pc:sldMkLst>
          <pc:docMk/>
          <pc:sldMk cId="3494758645" sldId="302"/>
        </pc:sldMkLst>
      </pc:sldChg>
      <pc:sldChg chg="modSp new mod ord">
        <pc:chgData name="Edward" userId="c58d07e5af039483" providerId="LiveId" clId="{694CED9A-FBF4-49A0-B648-F4D8BD0C909D}" dt="2022-08-21T21:51:08.084" v="4456" actId="20577"/>
        <pc:sldMkLst>
          <pc:docMk/>
          <pc:sldMk cId="3670810981" sldId="303"/>
        </pc:sldMkLst>
        <pc:spChg chg="mod">
          <ac:chgData name="Edward" userId="c58d07e5af039483" providerId="LiveId" clId="{694CED9A-FBF4-49A0-B648-F4D8BD0C909D}" dt="2022-08-21T21:50:45.350" v="4383" actId="20577"/>
          <ac:spMkLst>
            <pc:docMk/>
            <pc:sldMk cId="3670810981" sldId="303"/>
            <ac:spMk id="2" creationId="{F0E91347-CCD9-392A-34B2-5B39477D7185}"/>
          </ac:spMkLst>
        </pc:spChg>
        <pc:spChg chg="mod">
          <ac:chgData name="Edward" userId="c58d07e5af039483" providerId="LiveId" clId="{694CED9A-FBF4-49A0-B648-F4D8BD0C909D}" dt="2022-08-21T21:51:08.084" v="4456" actId="20577"/>
          <ac:spMkLst>
            <pc:docMk/>
            <pc:sldMk cId="3670810981" sldId="303"/>
            <ac:spMk id="3" creationId="{952BFC48-3440-2C9E-BC3F-2946726F26FB}"/>
          </ac:spMkLst>
        </pc:spChg>
      </pc:sldChg>
      <pc:sldChg chg="new del">
        <pc:chgData name="Edward" userId="c58d07e5af039483" providerId="LiveId" clId="{694CED9A-FBF4-49A0-B648-F4D8BD0C909D}" dt="2022-08-21T23:06:26.381" v="6789" actId="47"/>
        <pc:sldMkLst>
          <pc:docMk/>
          <pc:sldMk cId="717195085" sldId="304"/>
        </pc:sldMkLst>
      </pc:sldChg>
      <pc:sldChg chg="modSp add mod">
        <pc:chgData name="Edward" userId="c58d07e5af039483" providerId="LiveId" clId="{694CED9A-FBF4-49A0-B648-F4D8BD0C909D}" dt="2022-08-21T22:12:13.768" v="4505" actId="20577"/>
        <pc:sldMkLst>
          <pc:docMk/>
          <pc:sldMk cId="3224237074" sldId="305"/>
        </pc:sldMkLst>
        <pc:spChg chg="mod">
          <ac:chgData name="Edward" userId="c58d07e5af039483" providerId="LiveId" clId="{694CED9A-FBF4-49A0-B648-F4D8BD0C909D}" dt="2022-08-21T21:48:52.136" v="4373" actId="20577"/>
          <ac:spMkLst>
            <pc:docMk/>
            <pc:sldMk cId="3224237074" sldId="305"/>
            <ac:spMk id="2" creationId="{75DC4BBF-7994-B6CA-8428-64C9244F2C87}"/>
          </ac:spMkLst>
        </pc:spChg>
        <pc:spChg chg="mod">
          <ac:chgData name="Edward" userId="c58d07e5af039483" providerId="LiveId" clId="{694CED9A-FBF4-49A0-B648-F4D8BD0C909D}" dt="2022-08-21T22:12:13.768" v="4505" actId="20577"/>
          <ac:spMkLst>
            <pc:docMk/>
            <pc:sldMk cId="3224237074" sldId="305"/>
            <ac:spMk id="3" creationId="{65ED5AF9-7DB6-9BDE-6642-9A0143302C10}"/>
          </ac:spMkLst>
        </pc:spChg>
      </pc:sldChg>
      <pc:sldChg chg="modSp new del mod">
        <pc:chgData name="Edward" userId="c58d07e5af039483" providerId="LiveId" clId="{694CED9A-FBF4-49A0-B648-F4D8BD0C909D}" dt="2022-08-21T22:17:36.842" v="5218" actId="47"/>
        <pc:sldMkLst>
          <pc:docMk/>
          <pc:sldMk cId="20782368" sldId="306"/>
        </pc:sldMkLst>
        <pc:spChg chg="mod">
          <ac:chgData name="Edward" userId="c58d07e5af039483" providerId="LiveId" clId="{694CED9A-FBF4-49A0-B648-F4D8BD0C909D}" dt="2022-08-21T21:51:26.616" v="4498" actId="20577"/>
          <ac:spMkLst>
            <pc:docMk/>
            <pc:sldMk cId="20782368" sldId="306"/>
            <ac:spMk id="2" creationId="{664BDA10-71F8-F4D2-272C-5D84AA6C48C2}"/>
          </ac:spMkLst>
        </pc:spChg>
        <pc:spChg chg="mod">
          <ac:chgData name="Edward" userId="c58d07e5af039483" providerId="LiveId" clId="{694CED9A-FBF4-49A0-B648-F4D8BD0C909D}" dt="2022-08-21T22:14:17.844" v="5177" actId="5793"/>
          <ac:spMkLst>
            <pc:docMk/>
            <pc:sldMk cId="20782368" sldId="306"/>
            <ac:spMk id="3" creationId="{46445512-E09D-26E1-9293-77B4BB7CAD33}"/>
          </ac:spMkLst>
        </pc:spChg>
      </pc:sldChg>
      <pc:sldChg chg="modSp add mod">
        <pc:chgData name="Edward" userId="c58d07e5af039483" providerId="LiveId" clId="{694CED9A-FBF4-49A0-B648-F4D8BD0C909D}" dt="2022-08-21T22:25:29.170" v="6346" actId="20577"/>
        <pc:sldMkLst>
          <pc:docMk/>
          <pc:sldMk cId="4267241015" sldId="307"/>
        </pc:sldMkLst>
        <pc:spChg chg="mod">
          <ac:chgData name="Edward" userId="c58d07e5af039483" providerId="LiveId" clId="{694CED9A-FBF4-49A0-B648-F4D8BD0C909D}" dt="2022-08-21T22:25:29.170" v="6346" actId="20577"/>
          <ac:spMkLst>
            <pc:docMk/>
            <pc:sldMk cId="4267241015" sldId="307"/>
            <ac:spMk id="3" creationId="{65ED5AF9-7DB6-9BDE-6642-9A0143302C10}"/>
          </ac:spMkLst>
        </pc:spChg>
      </pc:sldChg>
      <pc:sldChg chg="modSp add mod">
        <pc:chgData name="Edward" userId="c58d07e5af039483" providerId="LiveId" clId="{694CED9A-FBF4-49A0-B648-F4D8BD0C909D}" dt="2022-08-21T22:28:42.282" v="6788" actId="20577"/>
        <pc:sldMkLst>
          <pc:docMk/>
          <pc:sldMk cId="1961465783" sldId="308"/>
        </pc:sldMkLst>
        <pc:spChg chg="mod">
          <ac:chgData name="Edward" userId="c58d07e5af039483" providerId="LiveId" clId="{694CED9A-FBF4-49A0-B648-F4D8BD0C909D}" dt="2022-08-21T22:28:42.282" v="6788" actId="20577"/>
          <ac:spMkLst>
            <pc:docMk/>
            <pc:sldMk cId="1961465783" sldId="308"/>
            <ac:spMk id="3" creationId="{65ED5AF9-7DB6-9BDE-6642-9A0143302C10}"/>
          </ac:spMkLst>
        </pc:spChg>
      </pc:sldChg>
      <pc:sldChg chg="modSp new mod">
        <pc:chgData name="Edward" userId="c58d07e5af039483" providerId="LiveId" clId="{694CED9A-FBF4-49A0-B648-F4D8BD0C909D}" dt="2022-08-21T23:07:09.242" v="6826" actId="20577"/>
        <pc:sldMkLst>
          <pc:docMk/>
          <pc:sldMk cId="3701191035" sldId="309"/>
        </pc:sldMkLst>
        <pc:spChg chg="mod">
          <ac:chgData name="Edward" userId="c58d07e5af039483" providerId="LiveId" clId="{694CED9A-FBF4-49A0-B648-F4D8BD0C909D}" dt="2022-08-21T23:06:59.558" v="6802" actId="20577"/>
          <ac:spMkLst>
            <pc:docMk/>
            <pc:sldMk cId="3701191035" sldId="309"/>
            <ac:spMk id="2" creationId="{A0A07DEB-3E0A-5DAE-BE32-E2E578FCD244}"/>
          </ac:spMkLst>
        </pc:spChg>
        <pc:spChg chg="mod">
          <ac:chgData name="Edward" userId="c58d07e5af039483" providerId="LiveId" clId="{694CED9A-FBF4-49A0-B648-F4D8BD0C909D}" dt="2022-08-21T23:07:09.242" v="6826" actId="20577"/>
          <ac:spMkLst>
            <pc:docMk/>
            <pc:sldMk cId="3701191035" sldId="309"/>
            <ac:spMk id="3" creationId="{D6EF024B-25B7-59BB-7F1C-E21CA96D66E1}"/>
          </ac:spMkLst>
        </pc:spChg>
      </pc:sldChg>
    </pc:docChg>
  </pc:docChgLst>
  <pc:docChgLst>
    <pc:chgData name="Edward Charles" userId="c58d07e5af039483" providerId="LiveId" clId="{DDD3FC35-AFDB-4882-B548-402650793DE5}"/>
    <pc:docChg chg="undo custSel addSld delSld modSld sldOrd">
      <pc:chgData name="Edward Charles" userId="c58d07e5af039483" providerId="LiveId" clId="{DDD3FC35-AFDB-4882-B548-402650793DE5}" dt="2022-08-22T22:15:37.406" v="14640" actId="1076"/>
      <pc:docMkLst>
        <pc:docMk/>
      </pc:docMkLst>
      <pc:sldChg chg="modSp mod">
        <pc:chgData name="Edward Charles" userId="c58d07e5af039483" providerId="LiveId" clId="{DDD3FC35-AFDB-4882-B548-402650793DE5}" dt="2022-08-19T17:57:44.911" v="1323" actId="20577"/>
        <pc:sldMkLst>
          <pc:docMk/>
          <pc:sldMk cId="194458228" sldId="266"/>
        </pc:sldMkLst>
        <pc:spChg chg="mod">
          <ac:chgData name="Edward Charles" userId="c58d07e5af039483" providerId="LiveId" clId="{DDD3FC35-AFDB-4882-B548-402650793DE5}" dt="2022-08-19T17:57:44.911" v="1323" actId="20577"/>
          <ac:spMkLst>
            <pc:docMk/>
            <pc:sldMk cId="194458228" sldId="266"/>
            <ac:spMk id="3" creationId="{37D90D6C-7961-557F-F144-C51DA42160FB}"/>
          </ac:spMkLst>
        </pc:spChg>
      </pc:sldChg>
      <pc:sldChg chg="modSp mod">
        <pc:chgData name="Edward Charles" userId="c58d07e5af039483" providerId="LiveId" clId="{DDD3FC35-AFDB-4882-B548-402650793DE5}" dt="2022-08-22T20:45:30.668" v="8850" actId="20577"/>
        <pc:sldMkLst>
          <pc:docMk/>
          <pc:sldMk cId="1775492107" sldId="275"/>
        </pc:sldMkLst>
        <pc:spChg chg="mod">
          <ac:chgData name="Edward Charles" userId="c58d07e5af039483" providerId="LiveId" clId="{DDD3FC35-AFDB-4882-B548-402650793DE5}" dt="2022-08-22T20:45:30.668" v="8850" actId="20577"/>
          <ac:spMkLst>
            <pc:docMk/>
            <pc:sldMk cId="1775492107" sldId="275"/>
            <ac:spMk id="6" creationId="{2A54E3E9-452B-A82D-B8C8-216EA5348562}"/>
          </ac:spMkLst>
        </pc:spChg>
      </pc:sldChg>
      <pc:sldChg chg="modSp mod">
        <pc:chgData name="Edward Charles" userId="c58d07e5af039483" providerId="LiveId" clId="{DDD3FC35-AFDB-4882-B548-402650793DE5}" dt="2022-08-19T17:47:09.399" v="1258" actId="20577"/>
        <pc:sldMkLst>
          <pc:docMk/>
          <pc:sldMk cId="7186239" sldId="276"/>
        </pc:sldMkLst>
        <pc:spChg chg="mod">
          <ac:chgData name="Edward Charles" userId="c58d07e5af039483" providerId="LiveId" clId="{DDD3FC35-AFDB-4882-B548-402650793DE5}" dt="2022-08-19T17:47:09.399" v="1258" actId="20577"/>
          <ac:spMkLst>
            <pc:docMk/>
            <pc:sldMk cId="7186239" sldId="276"/>
            <ac:spMk id="3" creationId="{EEA07BE4-721B-35AB-85E9-2BC2563AF5D0}"/>
          </ac:spMkLst>
        </pc:spChg>
      </pc:sldChg>
      <pc:sldChg chg="addSp delSp modSp mod">
        <pc:chgData name="Edward Charles" userId="c58d07e5af039483" providerId="LiveId" clId="{DDD3FC35-AFDB-4882-B548-402650793DE5}" dt="2022-08-19T17:54:23.599" v="1269" actId="1076"/>
        <pc:sldMkLst>
          <pc:docMk/>
          <pc:sldMk cId="3777890675" sldId="277"/>
        </pc:sldMkLst>
        <pc:spChg chg="mod">
          <ac:chgData name="Edward Charles" userId="c58d07e5af039483" providerId="LiveId" clId="{DDD3FC35-AFDB-4882-B548-402650793DE5}" dt="2022-08-19T17:54:23.599" v="1269" actId="1076"/>
          <ac:spMkLst>
            <pc:docMk/>
            <pc:sldMk cId="3777890675" sldId="277"/>
            <ac:spMk id="2" creationId="{A4F200EF-EB2B-4DC1-5616-034A77D680CF}"/>
          </ac:spMkLst>
        </pc:spChg>
        <pc:spChg chg="add del mod">
          <ac:chgData name="Edward Charles" userId="c58d07e5af039483" providerId="LiveId" clId="{DDD3FC35-AFDB-4882-B548-402650793DE5}" dt="2022-08-19T17:46:24.594" v="1214" actId="478"/>
          <ac:spMkLst>
            <pc:docMk/>
            <pc:sldMk cId="3777890675" sldId="277"/>
            <ac:spMk id="4" creationId="{E139375D-8C6C-3BED-A662-929955085473}"/>
          </ac:spMkLst>
        </pc:spChg>
        <pc:spChg chg="del">
          <ac:chgData name="Edward Charles" userId="c58d07e5af039483" providerId="LiveId" clId="{DDD3FC35-AFDB-4882-B548-402650793DE5}" dt="2022-08-19T17:46:20.884" v="1212" actId="478"/>
          <ac:spMkLst>
            <pc:docMk/>
            <pc:sldMk cId="3777890675" sldId="277"/>
            <ac:spMk id="9" creationId="{A5D84EA2-EA81-560E-AC63-FBA2BD9B690B}"/>
          </ac:spMkLst>
        </pc:spChg>
        <pc:spChg chg="del">
          <ac:chgData name="Edward Charles" userId="c58d07e5af039483" providerId="LiveId" clId="{DDD3FC35-AFDB-4882-B548-402650793DE5}" dt="2022-08-19T17:46:32.386" v="1223" actId="478"/>
          <ac:spMkLst>
            <pc:docMk/>
            <pc:sldMk cId="3777890675" sldId="277"/>
            <ac:spMk id="10" creationId="{4B169712-747E-5E5D-80EF-9E39C399B4B4}"/>
          </ac:spMkLst>
        </pc:spChg>
        <pc:spChg chg="del">
          <ac:chgData name="Edward Charles" userId="c58d07e5af039483" providerId="LiveId" clId="{DDD3FC35-AFDB-4882-B548-402650793DE5}" dt="2022-08-19T17:46:28.709" v="1219" actId="478"/>
          <ac:spMkLst>
            <pc:docMk/>
            <pc:sldMk cId="3777890675" sldId="277"/>
            <ac:spMk id="11" creationId="{385D41F6-0172-0429-ECBE-32FFE7E4137F}"/>
          </ac:spMkLst>
        </pc:spChg>
        <pc:spChg chg="del">
          <ac:chgData name="Edward Charles" userId="c58d07e5af039483" providerId="LiveId" clId="{DDD3FC35-AFDB-4882-B548-402650793DE5}" dt="2022-08-19T17:46:22.986" v="1213" actId="478"/>
          <ac:spMkLst>
            <pc:docMk/>
            <pc:sldMk cId="3777890675" sldId="277"/>
            <ac:spMk id="12" creationId="{332912F3-6AD2-E569-0043-F4910D4C9332}"/>
          </ac:spMkLst>
        </pc:spChg>
        <pc:spChg chg="del">
          <ac:chgData name="Edward Charles" userId="c58d07e5af039483" providerId="LiveId" clId="{DDD3FC35-AFDB-4882-B548-402650793DE5}" dt="2022-08-19T17:46:33.832" v="1224" actId="478"/>
          <ac:spMkLst>
            <pc:docMk/>
            <pc:sldMk cId="3777890675" sldId="277"/>
            <ac:spMk id="27" creationId="{B4FE5DFD-E692-435F-0B8F-F5412CB83302}"/>
          </ac:spMkLst>
        </pc:spChg>
        <pc:picChg chg="del">
          <ac:chgData name="Edward Charles" userId="c58d07e5af039483" providerId="LiveId" clId="{DDD3FC35-AFDB-4882-B548-402650793DE5}" dt="2022-08-19T17:46:18.420" v="1211" actId="478"/>
          <ac:picMkLst>
            <pc:docMk/>
            <pc:sldMk cId="3777890675" sldId="277"/>
            <ac:picMk id="5" creationId="{F35F6FC8-63A9-16D3-656C-AFF0099D8C4B}"/>
          </ac:picMkLst>
        </pc:picChg>
        <pc:picChg chg="del">
          <ac:chgData name="Edward Charles" userId="c58d07e5af039483" providerId="LiveId" clId="{DDD3FC35-AFDB-4882-B548-402650793DE5}" dt="2022-08-19T17:46:31.271" v="1222" actId="478"/>
          <ac:picMkLst>
            <pc:docMk/>
            <pc:sldMk cId="3777890675" sldId="277"/>
            <ac:picMk id="6" creationId="{51F04633-1861-9183-FCA9-F4BD01C6FA0A}"/>
          </ac:picMkLst>
        </pc:picChg>
        <pc:picChg chg="del">
          <ac:chgData name="Edward Charles" userId="c58d07e5af039483" providerId="LiveId" clId="{DDD3FC35-AFDB-4882-B548-402650793DE5}" dt="2022-08-19T17:46:25.244" v="1215" actId="478"/>
          <ac:picMkLst>
            <pc:docMk/>
            <pc:sldMk cId="3777890675" sldId="277"/>
            <ac:picMk id="8" creationId="{210CEB9E-E67C-0652-54E8-4A2C9DBC1519}"/>
          </ac:picMkLst>
        </pc:picChg>
        <pc:picChg chg="add mod">
          <ac:chgData name="Edward Charles" userId="c58d07e5af039483" providerId="LiveId" clId="{DDD3FC35-AFDB-4882-B548-402650793DE5}" dt="2022-08-19T17:53:10.038" v="1261" actId="1076"/>
          <ac:picMkLst>
            <pc:docMk/>
            <pc:sldMk cId="3777890675" sldId="277"/>
            <ac:picMk id="13" creationId="{E2BF874D-DB96-75CF-B8E0-495EC812BCF7}"/>
          </ac:picMkLst>
        </pc:picChg>
        <pc:picChg chg="add mod">
          <ac:chgData name="Edward Charles" userId="c58d07e5af039483" providerId="LiveId" clId="{DDD3FC35-AFDB-4882-B548-402650793DE5}" dt="2022-08-19T17:54:18.047" v="1268" actId="1076"/>
          <ac:picMkLst>
            <pc:docMk/>
            <pc:sldMk cId="3777890675" sldId="277"/>
            <ac:picMk id="18" creationId="{9FB54A7E-AA86-C470-1935-C8F362E9E8A5}"/>
          </ac:picMkLst>
        </pc:picChg>
        <pc:picChg chg="add mod">
          <ac:chgData name="Edward Charles" userId="c58d07e5af039483" providerId="LiveId" clId="{DDD3FC35-AFDB-4882-B548-402650793DE5}" dt="2022-08-19T17:54:17.046" v="1267" actId="1076"/>
          <ac:picMkLst>
            <pc:docMk/>
            <pc:sldMk cId="3777890675" sldId="277"/>
            <ac:picMk id="20" creationId="{AFE25341-9800-1109-B77E-BCFF73B06A95}"/>
          </ac:picMkLst>
        </pc:picChg>
        <pc:cxnChg chg="del">
          <ac:chgData name="Edward Charles" userId="c58d07e5af039483" providerId="LiveId" clId="{DDD3FC35-AFDB-4882-B548-402650793DE5}" dt="2022-08-19T17:46:27.502" v="1218" actId="478"/>
          <ac:cxnSpMkLst>
            <pc:docMk/>
            <pc:sldMk cId="3777890675" sldId="277"/>
            <ac:cxnSpMk id="14" creationId="{13D6BEAA-105D-95AC-C67F-86CBE96CA42F}"/>
          </ac:cxnSpMkLst>
        </pc:cxnChg>
        <pc:cxnChg chg="del">
          <ac:chgData name="Edward Charles" userId="c58d07e5af039483" providerId="LiveId" clId="{DDD3FC35-AFDB-4882-B548-402650793DE5}" dt="2022-08-19T17:46:25.656" v="1216" actId="478"/>
          <ac:cxnSpMkLst>
            <pc:docMk/>
            <pc:sldMk cId="3777890675" sldId="277"/>
            <ac:cxnSpMk id="16" creationId="{53667041-D7E0-6941-374D-187DA99E0CA7}"/>
          </ac:cxnSpMkLst>
        </pc:cxnChg>
        <pc:cxnChg chg="del">
          <ac:chgData name="Edward Charles" userId="c58d07e5af039483" providerId="LiveId" clId="{DDD3FC35-AFDB-4882-B548-402650793DE5}" dt="2022-08-19T17:46:29.800" v="1220" actId="478"/>
          <ac:cxnSpMkLst>
            <pc:docMk/>
            <pc:sldMk cId="3777890675" sldId="277"/>
            <ac:cxnSpMk id="17" creationId="{C630E8C8-4898-9016-9752-BEEC2B1E3D44}"/>
          </ac:cxnSpMkLst>
        </pc:cxnChg>
        <pc:cxnChg chg="del">
          <ac:chgData name="Edward Charles" userId="c58d07e5af039483" providerId="LiveId" clId="{DDD3FC35-AFDB-4882-B548-402650793DE5}" dt="2022-08-19T17:46:30.635" v="1221" actId="478"/>
          <ac:cxnSpMkLst>
            <pc:docMk/>
            <pc:sldMk cId="3777890675" sldId="277"/>
            <ac:cxnSpMk id="21" creationId="{5FFF9993-6729-803A-9B60-9BFFEB2DC93A}"/>
          </ac:cxnSpMkLst>
        </pc:cxnChg>
        <pc:cxnChg chg="del">
          <ac:chgData name="Edward Charles" userId="c58d07e5af039483" providerId="LiveId" clId="{DDD3FC35-AFDB-4882-B548-402650793DE5}" dt="2022-08-19T17:46:26.259" v="1217" actId="478"/>
          <ac:cxnSpMkLst>
            <pc:docMk/>
            <pc:sldMk cId="3777890675" sldId="277"/>
            <ac:cxnSpMk id="22" creationId="{EEF51C91-A9F3-96CF-D888-E51F3ABFFA38}"/>
          </ac:cxnSpMkLst>
        </pc:cxnChg>
      </pc:sldChg>
      <pc:sldChg chg="del">
        <pc:chgData name="Edward Charles" userId="c58d07e5af039483" providerId="LiveId" clId="{DDD3FC35-AFDB-4882-B548-402650793DE5}" dt="2022-08-19T17:45:18.032" v="1107" actId="2696"/>
        <pc:sldMkLst>
          <pc:docMk/>
          <pc:sldMk cId="47968303" sldId="280"/>
        </pc:sldMkLst>
      </pc:sldChg>
      <pc:sldChg chg="del">
        <pc:chgData name="Edward Charles" userId="c58d07e5af039483" providerId="LiveId" clId="{DDD3FC35-AFDB-4882-B548-402650793DE5}" dt="2022-08-19T17:57:15.507" v="1270" actId="2696"/>
        <pc:sldMkLst>
          <pc:docMk/>
          <pc:sldMk cId="3169676335" sldId="281"/>
        </pc:sldMkLst>
      </pc:sldChg>
      <pc:sldChg chg="modSp mod">
        <pc:chgData name="Edward Charles" userId="c58d07e5af039483" providerId="LiveId" clId="{DDD3FC35-AFDB-4882-B548-402650793DE5}" dt="2022-08-19T17:57:27.359" v="1290" actId="20577"/>
        <pc:sldMkLst>
          <pc:docMk/>
          <pc:sldMk cId="3884073675" sldId="286"/>
        </pc:sldMkLst>
        <pc:spChg chg="mod">
          <ac:chgData name="Edward Charles" userId="c58d07e5af039483" providerId="LiveId" clId="{DDD3FC35-AFDB-4882-B548-402650793DE5}" dt="2022-08-19T17:57:27.359" v="1290" actId="20577"/>
          <ac:spMkLst>
            <pc:docMk/>
            <pc:sldMk cId="3884073675" sldId="286"/>
            <ac:spMk id="2" creationId="{861935BA-0042-F554-4EE7-1BD098D7E3E5}"/>
          </ac:spMkLst>
        </pc:spChg>
      </pc:sldChg>
      <pc:sldChg chg="modSp del mod">
        <pc:chgData name="Edward Charles" userId="c58d07e5af039483" providerId="LiveId" clId="{DDD3FC35-AFDB-4882-B548-402650793DE5}" dt="2022-08-19T10:58:35.977" v="1" actId="2696"/>
        <pc:sldMkLst>
          <pc:docMk/>
          <pc:sldMk cId="947880313" sldId="289"/>
        </pc:sldMkLst>
        <pc:spChg chg="mod">
          <ac:chgData name="Edward Charles" userId="c58d07e5af039483" providerId="LiveId" clId="{DDD3FC35-AFDB-4882-B548-402650793DE5}" dt="2022-08-19T10:58:29.635" v="0" actId="6549"/>
          <ac:spMkLst>
            <pc:docMk/>
            <pc:sldMk cId="947880313" sldId="289"/>
            <ac:spMk id="2" creationId="{16E04D8B-EED5-71F4-8545-339B79DF564E}"/>
          </ac:spMkLst>
        </pc:spChg>
      </pc:sldChg>
      <pc:sldChg chg="modSp mod">
        <pc:chgData name="Edward Charles" userId="c58d07e5af039483" providerId="LiveId" clId="{DDD3FC35-AFDB-4882-B548-402650793DE5}" dt="2022-08-22T15:42:32.174" v="6995"/>
        <pc:sldMkLst>
          <pc:docMk/>
          <pc:sldMk cId="2297780447" sldId="294"/>
        </pc:sldMkLst>
        <pc:spChg chg="mod">
          <ac:chgData name="Edward Charles" userId="c58d07e5af039483" providerId="LiveId" clId="{DDD3FC35-AFDB-4882-B548-402650793DE5}" dt="2022-08-22T15:42:32.174" v="6995"/>
          <ac:spMkLst>
            <pc:docMk/>
            <pc:sldMk cId="2297780447" sldId="294"/>
            <ac:spMk id="3" creationId="{65ED5AF9-7DB6-9BDE-6642-9A0143302C10}"/>
          </ac:spMkLst>
        </pc:spChg>
      </pc:sldChg>
      <pc:sldChg chg="modSp mod">
        <pc:chgData name="Edward Charles" userId="c58d07e5af039483" providerId="LiveId" clId="{DDD3FC35-AFDB-4882-B548-402650793DE5}" dt="2022-08-22T20:51:29.668" v="8883" actId="5793"/>
        <pc:sldMkLst>
          <pc:docMk/>
          <pc:sldMk cId="3860912772" sldId="298"/>
        </pc:sldMkLst>
        <pc:spChg chg="mod">
          <ac:chgData name="Edward Charles" userId="c58d07e5af039483" providerId="LiveId" clId="{DDD3FC35-AFDB-4882-B548-402650793DE5}" dt="2022-08-22T16:24:59.320" v="8449" actId="20577"/>
          <ac:spMkLst>
            <pc:docMk/>
            <pc:sldMk cId="3860912772" sldId="298"/>
            <ac:spMk id="2" creationId="{861935BA-0042-F554-4EE7-1BD098D7E3E5}"/>
          </ac:spMkLst>
        </pc:spChg>
        <pc:spChg chg="mod">
          <ac:chgData name="Edward Charles" userId="c58d07e5af039483" providerId="LiveId" clId="{DDD3FC35-AFDB-4882-B548-402650793DE5}" dt="2022-08-22T20:51:29.668" v="8883" actId="5793"/>
          <ac:spMkLst>
            <pc:docMk/>
            <pc:sldMk cId="3860912772" sldId="298"/>
            <ac:spMk id="3" creationId="{37D90D6C-7961-557F-F144-C51DA42160FB}"/>
          </ac:spMkLst>
        </pc:spChg>
      </pc:sldChg>
      <pc:sldChg chg="modSp mod">
        <pc:chgData name="Edward Charles" userId="c58d07e5af039483" providerId="LiveId" clId="{DDD3FC35-AFDB-4882-B548-402650793DE5}" dt="2022-08-22T16:27:02.456" v="8833" actId="122"/>
        <pc:sldMkLst>
          <pc:docMk/>
          <pc:sldMk cId="2808710325" sldId="300"/>
        </pc:sldMkLst>
        <pc:spChg chg="mod">
          <ac:chgData name="Edward Charles" userId="c58d07e5af039483" providerId="LiveId" clId="{DDD3FC35-AFDB-4882-B548-402650793DE5}" dt="2022-08-22T16:27:02.456" v="8833" actId="122"/>
          <ac:spMkLst>
            <pc:docMk/>
            <pc:sldMk cId="2808710325" sldId="300"/>
            <ac:spMk id="3" creationId="{1F8C1844-AEAD-5058-0B42-2061FE188DCD}"/>
          </ac:spMkLst>
        </pc:spChg>
      </pc:sldChg>
      <pc:sldChg chg="addSp delSp modSp del mod">
        <pc:chgData name="Edward Charles" userId="c58d07e5af039483" providerId="LiveId" clId="{DDD3FC35-AFDB-4882-B548-402650793DE5}" dt="2022-08-22T10:36:18.741" v="4644" actId="2696"/>
        <pc:sldMkLst>
          <pc:docMk/>
          <pc:sldMk cId="3670810981" sldId="303"/>
        </pc:sldMkLst>
        <pc:spChg chg="del mod">
          <ac:chgData name="Edward Charles" userId="c58d07e5af039483" providerId="LiveId" clId="{DDD3FC35-AFDB-4882-B548-402650793DE5}" dt="2022-08-22T10:35:16.871" v="4540" actId="478"/>
          <ac:spMkLst>
            <pc:docMk/>
            <pc:sldMk cId="3670810981" sldId="303"/>
            <ac:spMk id="3" creationId="{952BFC48-3440-2C9E-BC3F-2946726F26FB}"/>
          </ac:spMkLst>
        </pc:spChg>
        <pc:spChg chg="add mod">
          <ac:chgData name="Edward Charles" userId="c58d07e5af039483" providerId="LiveId" clId="{DDD3FC35-AFDB-4882-B548-402650793DE5}" dt="2022-08-22T10:35:16.871" v="4540" actId="478"/>
          <ac:spMkLst>
            <pc:docMk/>
            <pc:sldMk cId="3670810981" sldId="303"/>
            <ac:spMk id="5" creationId="{19712C7B-5DAD-9BCE-B508-A1B5A1B82FD8}"/>
          </ac:spMkLst>
        </pc:spChg>
      </pc:sldChg>
      <pc:sldChg chg="modSp mod">
        <pc:chgData name="Edward Charles" userId="c58d07e5af039483" providerId="LiveId" clId="{DDD3FC35-AFDB-4882-B548-402650793DE5}" dt="2022-08-22T15:34:27.313" v="6604"/>
        <pc:sldMkLst>
          <pc:docMk/>
          <pc:sldMk cId="3224237074" sldId="305"/>
        </pc:sldMkLst>
        <pc:spChg chg="mod">
          <ac:chgData name="Edward Charles" userId="c58d07e5af039483" providerId="LiveId" clId="{DDD3FC35-AFDB-4882-B548-402650793DE5}" dt="2022-08-22T15:34:27.313" v="6604"/>
          <ac:spMkLst>
            <pc:docMk/>
            <pc:sldMk cId="3224237074" sldId="305"/>
            <ac:spMk id="3" creationId="{65ED5AF9-7DB6-9BDE-6642-9A0143302C10}"/>
          </ac:spMkLst>
        </pc:spChg>
      </pc:sldChg>
      <pc:sldChg chg="modSp mod">
        <pc:chgData name="Edward Charles" userId="c58d07e5af039483" providerId="LiveId" clId="{DDD3FC35-AFDB-4882-B548-402650793DE5}" dt="2022-08-22T10:43:26.375" v="5370" actId="20577"/>
        <pc:sldMkLst>
          <pc:docMk/>
          <pc:sldMk cId="4267241015" sldId="307"/>
        </pc:sldMkLst>
        <pc:spChg chg="mod">
          <ac:chgData name="Edward Charles" userId="c58d07e5af039483" providerId="LiveId" clId="{DDD3FC35-AFDB-4882-B548-402650793DE5}" dt="2022-08-22T10:43:26.375" v="5370" actId="20577"/>
          <ac:spMkLst>
            <pc:docMk/>
            <pc:sldMk cId="4267241015" sldId="307"/>
            <ac:spMk id="3" creationId="{65ED5AF9-7DB6-9BDE-6642-9A0143302C10}"/>
          </ac:spMkLst>
        </pc:spChg>
      </pc:sldChg>
      <pc:sldChg chg="modSp mod">
        <pc:chgData name="Edward Charles" userId="c58d07e5af039483" providerId="LiveId" clId="{DDD3FC35-AFDB-4882-B548-402650793DE5}" dt="2022-08-22T10:38:53.082" v="5277" actId="20577"/>
        <pc:sldMkLst>
          <pc:docMk/>
          <pc:sldMk cId="3701191035" sldId="309"/>
        </pc:sldMkLst>
        <pc:spChg chg="mod">
          <ac:chgData name="Edward Charles" userId="c58d07e5af039483" providerId="LiveId" clId="{DDD3FC35-AFDB-4882-B548-402650793DE5}" dt="2022-08-22T10:38:53.082" v="5277" actId="20577"/>
          <ac:spMkLst>
            <pc:docMk/>
            <pc:sldMk cId="3701191035" sldId="309"/>
            <ac:spMk id="3" creationId="{D6EF024B-25B7-59BB-7F1C-E21CA96D66E1}"/>
          </ac:spMkLst>
        </pc:spChg>
      </pc:sldChg>
      <pc:sldChg chg="addSp delSp modSp new mod">
        <pc:chgData name="Edward Charles" userId="c58d07e5af039483" providerId="LiveId" clId="{DDD3FC35-AFDB-4882-B548-402650793DE5}" dt="2022-08-22T10:12:01.824" v="2766" actId="1035"/>
        <pc:sldMkLst>
          <pc:docMk/>
          <pc:sldMk cId="2308816696" sldId="310"/>
        </pc:sldMkLst>
        <pc:spChg chg="mod">
          <ac:chgData name="Edward Charles" userId="c58d07e5af039483" providerId="LiveId" clId="{DDD3FC35-AFDB-4882-B548-402650793DE5}" dt="2022-08-22T10:11:46.379" v="2756" actId="1076"/>
          <ac:spMkLst>
            <pc:docMk/>
            <pc:sldMk cId="2308816696" sldId="310"/>
            <ac:spMk id="2" creationId="{6437D003-8229-C6D0-E684-186ECF8C9463}"/>
          </ac:spMkLst>
        </pc:spChg>
        <pc:spChg chg="del">
          <ac:chgData name="Edward Charles" userId="c58d07e5af039483" providerId="LiveId" clId="{DDD3FC35-AFDB-4882-B548-402650793DE5}" dt="2022-08-22T09:43:19.866" v="1333"/>
          <ac:spMkLst>
            <pc:docMk/>
            <pc:sldMk cId="2308816696" sldId="310"/>
            <ac:spMk id="3" creationId="{15BD9837-A640-6BFF-726A-9BD151D70D06}"/>
          </ac:spMkLst>
        </pc:spChg>
        <pc:spChg chg="add del mod">
          <ac:chgData name="Edward Charles" userId="c58d07e5af039483" providerId="LiveId" clId="{DDD3FC35-AFDB-4882-B548-402650793DE5}" dt="2022-08-22T09:43:49.652" v="1344" actId="478"/>
          <ac:spMkLst>
            <pc:docMk/>
            <pc:sldMk cId="2308816696" sldId="310"/>
            <ac:spMk id="8" creationId="{9F9F0279-B010-0F70-F2B5-347581C02B2E}"/>
          </ac:spMkLst>
        </pc:spChg>
        <pc:spChg chg="add del mod">
          <ac:chgData name="Edward Charles" userId="c58d07e5af039483" providerId="LiveId" clId="{DDD3FC35-AFDB-4882-B548-402650793DE5}" dt="2022-08-22T09:44:23.965" v="1358" actId="478"/>
          <ac:spMkLst>
            <pc:docMk/>
            <pc:sldMk cId="2308816696" sldId="310"/>
            <ac:spMk id="11" creationId="{A99CACF7-361A-EC2F-E21E-3812CF4FB612}"/>
          </ac:spMkLst>
        </pc:spChg>
        <pc:graphicFrameChg chg="add mod modGraphic">
          <ac:chgData name="Edward Charles" userId="c58d07e5af039483" providerId="LiveId" clId="{DDD3FC35-AFDB-4882-B548-402650793DE5}" dt="2022-08-22T10:11:30.147" v="2748" actId="1076"/>
          <ac:graphicFrameMkLst>
            <pc:docMk/>
            <pc:sldMk cId="2308816696" sldId="310"/>
            <ac:graphicFrameMk id="6" creationId="{E55A4D13-D701-F079-AEE7-86E97EE9469D}"/>
          </ac:graphicFrameMkLst>
        </pc:graphicFrameChg>
        <pc:picChg chg="add del mod">
          <ac:chgData name="Edward Charles" userId="c58d07e5af039483" providerId="LiveId" clId="{DDD3FC35-AFDB-4882-B548-402650793DE5}" dt="2022-08-22T09:43:46.423" v="1343" actId="21"/>
          <ac:picMkLst>
            <pc:docMk/>
            <pc:sldMk cId="2308816696" sldId="310"/>
            <ac:picMk id="5" creationId="{ADD39A27-63A4-0A9F-B633-92513C42BD1B}"/>
          </ac:picMkLst>
        </pc:picChg>
        <pc:picChg chg="add del mod">
          <ac:chgData name="Edward Charles" userId="c58d07e5af039483" providerId="LiveId" clId="{DDD3FC35-AFDB-4882-B548-402650793DE5}" dt="2022-08-22T09:44:18.766" v="1357" actId="21"/>
          <ac:picMkLst>
            <pc:docMk/>
            <pc:sldMk cId="2308816696" sldId="310"/>
            <ac:picMk id="9" creationId="{40FC012F-3539-EAE1-2E7D-399E0678B28F}"/>
          </ac:picMkLst>
        </pc:picChg>
        <pc:picChg chg="add mod">
          <ac:chgData name="Edward Charles" userId="c58d07e5af039483" providerId="LiveId" clId="{DDD3FC35-AFDB-4882-B548-402650793DE5}" dt="2022-08-22T10:11:53.239" v="2759" actId="1076"/>
          <ac:picMkLst>
            <pc:docMk/>
            <pc:sldMk cId="2308816696" sldId="310"/>
            <ac:picMk id="12" creationId="{38E28562-7466-5D88-655F-E4D26424355D}"/>
          </ac:picMkLst>
        </pc:picChg>
        <pc:picChg chg="add del mod">
          <ac:chgData name="Edward Charles" userId="c58d07e5af039483" providerId="LiveId" clId="{DDD3FC35-AFDB-4882-B548-402650793DE5}" dt="2022-08-22T09:45:33.162" v="1385" actId="478"/>
          <ac:picMkLst>
            <pc:docMk/>
            <pc:sldMk cId="2308816696" sldId="310"/>
            <ac:picMk id="14" creationId="{4A8EDBA8-8881-254C-01C3-11EB574EBFE0}"/>
          </ac:picMkLst>
        </pc:picChg>
        <pc:picChg chg="add del mod">
          <ac:chgData name="Edward Charles" userId="c58d07e5af039483" providerId="LiveId" clId="{DDD3FC35-AFDB-4882-B548-402650793DE5}" dt="2022-08-22T09:45:40.353" v="1389" actId="478"/>
          <ac:picMkLst>
            <pc:docMk/>
            <pc:sldMk cId="2308816696" sldId="310"/>
            <ac:picMk id="16" creationId="{32737FD2-69BE-A470-8E71-75C8B224227F}"/>
          </ac:picMkLst>
        </pc:picChg>
        <pc:picChg chg="add mod">
          <ac:chgData name="Edward Charles" userId="c58d07e5af039483" providerId="LiveId" clId="{DDD3FC35-AFDB-4882-B548-402650793DE5}" dt="2022-08-22T10:11:57.365" v="2760" actId="14100"/>
          <ac:picMkLst>
            <pc:docMk/>
            <pc:sldMk cId="2308816696" sldId="310"/>
            <ac:picMk id="18" creationId="{F1390373-8B3D-47A3-3B51-E13B52C2CBD9}"/>
          </ac:picMkLst>
        </pc:picChg>
        <pc:picChg chg="add mod">
          <ac:chgData name="Edward Charles" userId="c58d07e5af039483" providerId="LiveId" clId="{DDD3FC35-AFDB-4882-B548-402650793DE5}" dt="2022-08-22T10:11:37.839" v="2752" actId="1076"/>
          <ac:picMkLst>
            <pc:docMk/>
            <pc:sldMk cId="2308816696" sldId="310"/>
            <ac:picMk id="20" creationId="{D63F86E9-D9A4-64F5-9610-25A9A0D2078F}"/>
          </ac:picMkLst>
        </pc:picChg>
        <pc:picChg chg="add mod">
          <ac:chgData name="Edward Charles" userId="c58d07e5af039483" providerId="LiveId" clId="{DDD3FC35-AFDB-4882-B548-402650793DE5}" dt="2022-08-22T10:12:01.824" v="2766" actId="1035"/>
          <ac:picMkLst>
            <pc:docMk/>
            <pc:sldMk cId="2308816696" sldId="310"/>
            <ac:picMk id="22" creationId="{28010712-E55F-EC9A-1461-B165B3BE32D9}"/>
          </ac:picMkLst>
        </pc:picChg>
        <pc:picChg chg="add mod modCrop">
          <ac:chgData name="Edward Charles" userId="c58d07e5af039483" providerId="LiveId" clId="{DDD3FC35-AFDB-4882-B548-402650793DE5}" dt="2022-08-22T10:11:46.019" v="2755" actId="1076"/>
          <ac:picMkLst>
            <pc:docMk/>
            <pc:sldMk cId="2308816696" sldId="310"/>
            <ac:picMk id="24" creationId="{6B6B12A5-90DF-F3F3-E0CD-7489B96F8608}"/>
          </ac:picMkLst>
        </pc:picChg>
      </pc:sldChg>
      <pc:sldChg chg="modSp new mod ord">
        <pc:chgData name="Edward Charles" userId="c58d07e5af039483" providerId="LiveId" clId="{DDD3FC35-AFDB-4882-B548-402650793DE5}" dt="2022-08-22T10:15:53.797" v="3748" actId="20577"/>
        <pc:sldMkLst>
          <pc:docMk/>
          <pc:sldMk cId="2876229877" sldId="311"/>
        </pc:sldMkLst>
        <pc:spChg chg="mod">
          <ac:chgData name="Edward Charles" userId="c58d07e5af039483" providerId="LiveId" clId="{DDD3FC35-AFDB-4882-B548-402650793DE5}" dt="2022-08-22T10:12:13.014" v="2783" actId="20577"/>
          <ac:spMkLst>
            <pc:docMk/>
            <pc:sldMk cId="2876229877" sldId="311"/>
            <ac:spMk id="2" creationId="{254C0619-266C-55B4-CB03-B234F85C721C}"/>
          </ac:spMkLst>
        </pc:spChg>
        <pc:spChg chg="mod">
          <ac:chgData name="Edward Charles" userId="c58d07e5af039483" providerId="LiveId" clId="{DDD3FC35-AFDB-4882-B548-402650793DE5}" dt="2022-08-22T10:15:53.797" v="3748" actId="20577"/>
          <ac:spMkLst>
            <pc:docMk/>
            <pc:sldMk cId="2876229877" sldId="311"/>
            <ac:spMk id="3" creationId="{D0172836-7FBB-E911-B685-5F7F887C033F}"/>
          </ac:spMkLst>
        </pc:spChg>
      </pc:sldChg>
      <pc:sldChg chg="addSp delSp modSp new mod">
        <pc:chgData name="Edward Charles" userId="c58d07e5af039483" providerId="LiveId" clId="{DDD3FC35-AFDB-4882-B548-402650793DE5}" dt="2022-08-22T10:16:23.732" v="3761" actId="1076"/>
        <pc:sldMkLst>
          <pc:docMk/>
          <pc:sldMk cId="3803999631" sldId="312"/>
        </pc:sldMkLst>
        <pc:spChg chg="mod">
          <ac:chgData name="Edward Charles" userId="c58d07e5af039483" providerId="LiveId" clId="{DDD3FC35-AFDB-4882-B548-402650793DE5}" dt="2022-08-22T10:16:20.149" v="3760" actId="20577"/>
          <ac:spMkLst>
            <pc:docMk/>
            <pc:sldMk cId="3803999631" sldId="312"/>
            <ac:spMk id="2" creationId="{FAD036EF-2F27-632C-4EAA-9B3CB1EA61E8}"/>
          </ac:spMkLst>
        </pc:spChg>
        <pc:spChg chg="del">
          <ac:chgData name="Edward Charles" userId="c58d07e5af039483" providerId="LiveId" clId="{DDD3FC35-AFDB-4882-B548-402650793DE5}" dt="2022-08-22T10:16:17.113" v="3752" actId="478"/>
          <ac:spMkLst>
            <pc:docMk/>
            <pc:sldMk cId="3803999631" sldId="312"/>
            <ac:spMk id="3" creationId="{966E730E-24E3-803F-4916-C7A6DFE11A2A}"/>
          </ac:spMkLst>
        </pc:spChg>
        <pc:picChg chg="add mod">
          <ac:chgData name="Edward Charles" userId="c58d07e5af039483" providerId="LiveId" clId="{DDD3FC35-AFDB-4882-B548-402650793DE5}" dt="2022-08-22T10:16:23.732" v="3761" actId="1076"/>
          <ac:picMkLst>
            <pc:docMk/>
            <pc:sldMk cId="3803999631" sldId="312"/>
            <ac:picMk id="5" creationId="{B896334F-9EEB-A77B-F900-034981A8588F}"/>
          </ac:picMkLst>
        </pc:picChg>
      </pc:sldChg>
      <pc:sldChg chg="modSp new del mod">
        <pc:chgData name="Edward Charles" userId="c58d07e5af039483" providerId="LiveId" clId="{DDD3FC35-AFDB-4882-B548-402650793DE5}" dt="2022-08-22T10:18:20.028" v="3862" actId="2696"/>
        <pc:sldMkLst>
          <pc:docMk/>
          <pc:sldMk cId="1724488068" sldId="313"/>
        </pc:sldMkLst>
        <pc:spChg chg="mod">
          <ac:chgData name="Edward Charles" userId="c58d07e5af039483" providerId="LiveId" clId="{DDD3FC35-AFDB-4882-B548-402650793DE5}" dt="2022-08-22T10:17:44.867" v="3776" actId="20577"/>
          <ac:spMkLst>
            <pc:docMk/>
            <pc:sldMk cId="1724488068" sldId="313"/>
            <ac:spMk id="2" creationId="{4B3DFAF7-EBB0-C027-BD6E-34556219D4BA}"/>
          </ac:spMkLst>
        </pc:spChg>
        <pc:spChg chg="mod">
          <ac:chgData name="Edward Charles" userId="c58d07e5af039483" providerId="LiveId" clId="{DDD3FC35-AFDB-4882-B548-402650793DE5}" dt="2022-08-22T10:18:16.622" v="3861" actId="20577"/>
          <ac:spMkLst>
            <pc:docMk/>
            <pc:sldMk cId="1724488068" sldId="313"/>
            <ac:spMk id="3" creationId="{CB9CF3BC-E4C7-F324-4F06-65D5911CD489}"/>
          </ac:spMkLst>
        </pc:spChg>
      </pc:sldChg>
      <pc:sldChg chg="modSp new mod">
        <pc:chgData name="Edward Charles" userId="c58d07e5af039483" providerId="LiveId" clId="{DDD3FC35-AFDB-4882-B548-402650793DE5}" dt="2022-08-22T10:47:49.393" v="5986" actId="20577"/>
        <pc:sldMkLst>
          <pc:docMk/>
          <pc:sldMk cId="2654744829" sldId="313"/>
        </pc:sldMkLst>
        <pc:spChg chg="mod">
          <ac:chgData name="Edward Charles" userId="c58d07e5af039483" providerId="LiveId" clId="{DDD3FC35-AFDB-4882-B548-402650793DE5}" dt="2022-08-22T10:39:05.510" v="5295" actId="20577"/>
          <ac:spMkLst>
            <pc:docMk/>
            <pc:sldMk cId="2654744829" sldId="313"/>
            <ac:spMk id="2" creationId="{1E13CD07-C4D4-7DF3-98E2-317E9A505157}"/>
          </ac:spMkLst>
        </pc:spChg>
        <pc:spChg chg="mod">
          <ac:chgData name="Edward Charles" userId="c58d07e5af039483" providerId="LiveId" clId="{DDD3FC35-AFDB-4882-B548-402650793DE5}" dt="2022-08-22T10:47:49.393" v="5986" actId="20577"/>
          <ac:spMkLst>
            <pc:docMk/>
            <pc:sldMk cId="2654744829" sldId="313"/>
            <ac:spMk id="3" creationId="{08318CC3-2B02-FF5C-CFAE-2D62882AF906}"/>
          </ac:spMkLst>
        </pc:spChg>
      </pc:sldChg>
      <pc:sldChg chg="modSp new mod">
        <pc:chgData name="Edward Charles" userId="c58d07e5af039483" providerId="LiveId" clId="{DDD3FC35-AFDB-4882-B548-402650793DE5}" dt="2022-08-22T16:08:17.370" v="7396" actId="113"/>
        <pc:sldMkLst>
          <pc:docMk/>
          <pc:sldMk cId="2827374763" sldId="314"/>
        </pc:sldMkLst>
        <pc:spChg chg="mod">
          <ac:chgData name="Edward Charles" userId="c58d07e5af039483" providerId="LiveId" clId="{DDD3FC35-AFDB-4882-B548-402650793DE5}" dt="2022-08-22T10:39:01.259" v="5285" actId="20577"/>
          <ac:spMkLst>
            <pc:docMk/>
            <pc:sldMk cId="2827374763" sldId="314"/>
            <ac:spMk id="2" creationId="{637A2068-B999-EF0D-483C-2E2DF40B68AB}"/>
          </ac:spMkLst>
        </pc:spChg>
        <pc:spChg chg="mod">
          <ac:chgData name="Edward Charles" userId="c58d07e5af039483" providerId="LiveId" clId="{DDD3FC35-AFDB-4882-B548-402650793DE5}" dt="2022-08-22T16:08:17.370" v="7396" actId="113"/>
          <ac:spMkLst>
            <pc:docMk/>
            <pc:sldMk cId="2827374763" sldId="314"/>
            <ac:spMk id="3" creationId="{43964387-4B9D-AE04-A47D-502B5260B1A3}"/>
          </ac:spMkLst>
        </pc:spChg>
      </pc:sldChg>
      <pc:sldChg chg="addSp delSp modSp new mod">
        <pc:chgData name="Edward Charles" userId="c58d07e5af039483" providerId="LiveId" clId="{DDD3FC35-AFDB-4882-B548-402650793DE5}" dt="2022-08-22T14:38:28.648" v="6554" actId="14100"/>
        <pc:sldMkLst>
          <pc:docMk/>
          <pc:sldMk cId="1905175445" sldId="315"/>
        </pc:sldMkLst>
        <pc:spChg chg="mod">
          <ac:chgData name="Edward Charles" userId="c58d07e5af039483" providerId="LiveId" clId="{DDD3FC35-AFDB-4882-B548-402650793DE5}" dt="2022-08-22T14:36:50.011" v="6435" actId="1076"/>
          <ac:spMkLst>
            <pc:docMk/>
            <pc:sldMk cId="1905175445" sldId="315"/>
            <ac:spMk id="2" creationId="{02CB882B-A46E-529C-4BEC-5A01F61C95DF}"/>
          </ac:spMkLst>
        </pc:spChg>
        <pc:spChg chg="del">
          <ac:chgData name="Edward Charles" userId="c58d07e5af039483" providerId="LiveId" clId="{DDD3FC35-AFDB-4882-B548-402650793DE5}" dt="2022-08-22T14:09:24.318" v="5997" actId="478"/>
          <ac:spMkLst>
            <pc:docMk/>
            <pc:sldMk cId="1905175445" sldId="315"/>
            <ac:spMk id="3" creationId="{E410E961-4BE8-0916-E786-0A7D37F3221B}"/>
          </ac:spMkLst>
        </pc:spChg>
        <pc:spChg chg="add mod">
          <ac:chgData name="Edward Charles" userId="c58d07e5af039483" providerId="LiveId" clId="{DDD3FC35-AFDB-4882-B548-402650793DE5}" dt="2022-08-22T14:37:04.010" v="6436" actId="1076"/>
          <ac:spMkLst>
            <pc:docMk/>
            <pc:sldMk cId="1905175445" sldId="315"/>
            <ac:spMk id="34" creationId="{10A45E94-E98A-CBA7-5417-3026C60E748D}"/>
          </ac:spMkLst>
        </pc:spChg>
        <pc:spChg chg="add mod">
          <ac:chgData name="Edward Charles" userId="c58d07e5af039483" providerId="LiveId" clId="{DDD3FC35-AFDB-4882-B548-402650793DE5}" dt="2022-08-22T14:37:04.010" v="6436" actId="1076"/>
          <ac:spMkLst>
            <pc:docMk/>
            <pc:sldMk cId="1905175445" sldId="315"/>
            <ac:spMk id="36" creationId="{34E9E5C3-DBBC-AD06-3BF0-ED1EC7732246}"/>
          </ac:spMkLst>
        </pc:spChg>
        <pc:spChg chg="add mod">
          <ac:chgData name="Edward Charles" userId="c58d07e5af039483" providerId="LiveId" clId="{DDD3FC35-AFDB-4882-B548-402650793DE5}" dt="2022-08-22T14:37:04.010" v="6436" actId="1076"/>
          <ac:spMkLst>
            <pc:docMk/>
            <pc:sldMk cId="1905175445" sldId="315"/>
            <ac:spMk id="38" creationId="{B773AF12-DC44-29B8-14DF-2D67D736BD1C}"/>
          </ac:spMkLst>
        </pc:spChg>
        <pc:spChg chg="add mod">
          <ac:chgData name="Edward Charles" userId="c58d07e5af039483" providerId="LiveId" clId="{DDD3FC35-AFDB-4882-B548-402650793DE5}" dt="2022-08-22T14:37:09.447" v="6439" actId="1076"/>
          <ac:spMkLst>
            <pc:docMk/>
            <pc:sldMk cId="1905175445" sldId="315"/>
            <ac:spMk id="39" creationId="{A5CEE5D1-90D4-D480-32F3-D64CBF3B444C}"/>
          </ac:spMkLst>
        </pc:spChg>
        <pc:spChg chg="add mod">
          <ac:chgData name="Edward Charles" userId="c58d07e5af039483" providerId="LiveId" clId="{DDD3FC35-AFDB-4882-B548-402650793DE5}" dt="2022-08-22T14:37:04.010" v="6436" actId="1076"/>
          <ac:spMkLst>
            <pc:docMk/>
            <pc:sldMk cId="1905175445" sldId="315"/>
            <ac:spMk id="44" creationId="{527D539A-2713-7DDF-6004-A8704654602F}"/>
          </ac:spMkLst>
        </pc:spChg>
        <pc:spChg chg="add mod">
          <ac:chgData name="Edward Charles" userId="c58d07e5af039483" providerId="LiveId" clId="{DDD3FC35-AFDB-4882-B548-402650793DE5}" dt="2022-08-22T14:37:04.010" v="6436" actId="1076"/>
          <ac:spMkLst>
            <pc:docMk/>
            <pc:sldMk cId="1905175445" sldId="315"/>
            <ac:spMk id="47" creationId="{58CE6CE9-8403-1D70-8FFE-8B0E73BCC9FC}"/>
          </ac:spMkLst>
        </pc:spChg>
        <pc:spChg chg="add mod">
          <ac:chgData name="Edward Charles" userId="c58d07e5af039483" providerId="LiveId" clId="{DDD3FC35-AFDB-4882-B548-402650793DE5}" dt="2022-08-22T14:37:04.010" v="6436" actId="1076"/>
          <ac:spMkLst>
            <pc:docMk/>
            <pc:sldMk cId="1905175445" sldId="315"/>
            <ac:spMk id="48" creationId="{6FF9CD38-F4B5-61BE-3289-ED7D6E0EB34B}"/>
          </ac:spMkLst>
        </pc:spChg>
        <pc:spChg chg="add mod">
          <ac:chgData name="Edward Charles" userId="c58d07e5af039483" providerId="LiveId" clId="{DDD3FC35-AFDB-4882-B548-402650793DE5}" dt="2022-08-22T14:37:04.010" v="6436" actId="1076"/>
          <ac:spMkLst>
            <pc:docMk/>
            <pc:sldMk cId="1905175445" sldId="315"/>
            <ac:spMk id="49" creationId="{7E3882ED-5BB5-1FD4-2211-2178E85689BB}"/>
          </ac:spMkLst>
        </pc:spChg>
        <pc:spChg chg="add mod">
          <ac:chgData name="Edward Charles" userId="c58d07e5af039483" providerId="LiveId" clId="{DDD3FC35-AFDB-4882-B548-402650793DE5}" dt="2022-08-22T14:37:04.010" v="6436" actId="1076"/>
          <ac:spMkLst>
            <pc:docMk/>
            <pc:sldMk cId="1905175445" sldId="315"/>
            <ac:spMk id="50" creationId="{BECB1557-B449-5A40-95B7-AAA4B417211C}"/>
          </ac:spMkLst>
        </pc:spChg>
        <pc:spChg chg="add del mod">
          <ac:chgData name="Edward Charles" userId="c58d07e5af039483" providerId="LiveId" clId="{DDD3FC35-AFDB-4882-B548-402650793DE5}" dt="2022-08-22T14:27:47.086" v="6313" actId="478"/>
          <ac:spMkLst>
            <pc:docMk/>
            <pc:sldMk cId="1905175445" sldId="315"/>
            <ac:spMk id="52" creationId="{BFECECEF-C36C-38C9-7A12-4970F115AEC4}"/>
          </ac:spMkLst>
        </pc:spChg>
        <pc:spChg chg="add mod">
          <ac:chgData name="Edward Charles" userId="c58d07e5af039483" providerId="LiveId" clId="{DDD3FC35-AFDB-4882-B548-402650793DE5}" dt="2022-08-22T14:37:04.010" v="6436" actId="1076"/>
          <ac:spMkLst>
            <pc:docMk/>
            <pc:sldMk cId="1905175445" sldId="315"/>
            <ac:spMk id="53" creationId="{289BA18C-D00C-62DE-418D-C20C3C5E07BD}"/>
          </ac:spMkLst>
        </pc:spChg>
        <pc:spChg chg="add mod">
          <ac:chgData name="Edward Charles" userId="c58d07e5af039483" providerId="LiveId" clId="{DDD3FC35-AFDB-4882-B548-402650793DE5}" dt="2022-08-22T14:37:15.814" v="6442" actId="1076"/>
          <ac:spMkLst>
            <pc:docMk/>
            <pc:sldMk cId="1905175445" sldId="315"/>
            <ac:spMk id="59" creationId="{B06CB210-3DAF-4EA9-184E-AE263A5B4311}"/>
          </ac:spMkLst>
        </pc:spChg>
        <pc:spChg chg="add mod">
          <ac:chgData name="Edward Charles" userId="c58d07e5af039483" providerId="LiveId" clId="{DDD3FC35-AFDB-4882-B548-402650793DE5}" dt="2022-08-22T14:37:39.140" v="6458" actId="1076"/>
          <ac:spMkLst>
            <pc:docMk/>
            <pc:sldMk cId="1905175445" sldId="315"/>
            <ac:spMk id="61" creationId="{7DF11BE2-D613-33C6-7970-5AF6D409DC89}"/>
          </ac:spMkLst>
        </pc:spChg>
        <pc:spChg chg="add mod">
          <ac:chgData name="Edward Charles" userId="c58d07e5af039483" providerId="LiveId" clId="{DDD3FC35-AFDB-4882-B548-402650793DE5}" dt="2022-08-22T14:38:24.617" v="6553" actId="20577"/>
          <ac:spMkLst>
            <pc:docMk/>
            <pc:sldMk cId="1905175445" sldId="315"/>
            <ac:spMk id="65" creationId="{0427380C-940E-3B06-DEC2-B810F3689471}"/>
          </ac:spMkLst>
        </pc:spChg>
        <pc:picChg chg="add mod">
          <ac:chgData name="Edward Charles" userId="c58d07e5af039483" providerId="LiveId" clId="{DDD3FC35-AFDB-4882-B548-402650793DE5}" dt="2022-08-22T14:37:06.342" v="6438" actId="1076"/>
          <ac:picMkLst>
            <pc:docMk/>
            <pc:sldMk cId="1905175445" sldId="315"/>
            <ac:picMk id="5" creationId="{95AFAF08-0588-88E2-0EF2-A8599DF3551C}"/>
          </ac:picMkLst>
        </pc:picChg>
        <pc:picChg chg="add mod">
          <ac:chgData name="Edward Charles" userId="c58d07e5af039483" providerId="LiveId" clId="{DDD3FC35-AFDB-4882-B548-402650793DE5}" dt="2022-08-22T14:37:11.881" v="6440" actId="1076"/>
          <ac:picMkLst>
            <pc:docMk/>
            <pc:sldMk cId="1905175445" sldId="315"/>
            <ac:picMk id="55" creationId="{F2EF3D76-6B2C-E1F1-1158-85AB55AA57E7}"/>
          </ac:picMkLst>
        </pc:picChg>
        <pc:cxnChg chg="add mod">
          <ac:chgData name="Edward Charles" userId="c58d07e5af039483" providerId="LiveId" clId="{DDD3FC35-AFDB-4882-B548-402650793DE5}" dt="2022-08-22T14:37:04.010" v="6436" actId="1076"/>
          <ac:cxnSpMkLst>
            <pc:docMk/>
            <pc:sldMk cId="1905175445" sldId="315"/>
            <ac:cxnSpMk id="7" creationId="{8E8ABF2F-EEFC-32E9-67A9-D67DDAAF24BD}"/>
          </ac:cxnSpMkLst>
        </pc:cxnChg>
        <pc:cxnChg chg="add mod">
          <ac:chgData name="Edward Charles" userId="c58d07e5af039483" providerId="LiveId" clId="{DDD3FC35-AFDB-4882-B548-402650793DE5}" dt="2022-08-22T14:37:04.010" v="6436" actId="1076"/>
          <ac:cxnSpMkLst>
            <pc:docMk/>
            <pc:sldMk cId="1905175445" sldId="315"/>
            <ac:cxnSpMk id="8" creationId="{54C31074-C5FF-3758-A226-60F285518E1E}"/>
          </ac:cxnSpMkLst>
        </pc:cxnChg>
        <pc:cxnChg chg="add del mod">
          <ac:chgData name="Edward Charles" userId="c58d07e5af039483" providerId="LiveId" clId="{DDD3FC35-AFDB-4882-B548-402650793DE5}" dt="2022-08-22T14:11:04.797" v="6033" actId="478"/>
          <ac:cxnSpMkLst>
            <pc:docMk/>
            <pc:sldMk cId="1905175445" sldId="315"/>
            <ac:cxnSpMk id="9" creationId="{8D89A245-FD5E-E50E-9DC7-2D0796129D32}"/>
          </ac:cxnSpMkLst>
        </pc:cxnChg>
        <pc:cxnChg chg="add mod">
          <ac:chgData name="Edward Charles" userId="c58d07e5af039483" providerId="LiveId" clId="{DDD3FC35-AFDB-4882-B548-402650793DE5}" dt="2022-08-22T14:37:04.010" v="6436" actId="1076"/>
          <ac:cxnSpMkLst>
            <pc:docMk/>
            <pc:sldMk cId="1905175445" sldId="315"/>
            <ac:cxnSpMk id="10" creationId="{AF9DD7EB-C408-454A-2870-7588C18CC5F1}"/>
          </ac:cxnSpMkLst>
        </pc:cxnChg>
        <pc:cxnChg chg="add mod">
          <ac:chgData name="Edward Charles" userId="c58d07e5af039483" providerId="LiveId" clId="{DDD3FC35-AFDB-4882-B548-402650793DE5}" dt="2022-08-22T14:37:04.010" v="6436" actId="1076"/>
          <ac:cxnSpMkLst>
            <pc:docMk/>
            <pc:sldMk cId="1905175445" sldId="315"/>
            <ac:cxnSpMk id="16" creationId="{07DACC8E-C7AB-2C74-0308-6A740ED60FC0}"/>
          </ac:cxnSpMkLst>
        </pc:cxnChg>
        <pc:cxnChg chg="add mod">
          <ac:chgData name="Edward Charles" userId="c58d07e5af039483" providerId="LiveId" clId="{DDD3FC35-AFDB-4882-B548-402650793DE5}" dt="2022-08-22T14:37:04.010" v="6436" actId="1076"/>
          <ac:cxnSpMkLst>
            <pc:docMk/>
            <pc:sldMk cId="1905175445" sldId="315"/>
            <ac:cxnSpMk id="18" creationId="{1D29E8EF-C7AE-1ED4-C3D7-E6F5B87065D8}"/>
          </ac:cxnSpMkLst>
        </pc:cxnChg>
        <pc:cxnChg chg="add mod">
          <ac:chgData name="Edward Charles" userId="c58d07e5af039483" providerId="LiveId" clId="{DDD3FC35-AFDB-4882-B548-402650793DE5}" dt="2022-08-22T14:37:13.791" v="6441" actId="1076"/>
          <ac:cxnSpMkLst>
            <pc:docMk/>
            <pc:sldMk cId="1905175445" sldId="315"/>
            <ac:cxnSpMk id="56" creationId="{FB1935E9-E26E-3D20-6831-17E7051F1ECC}"/>
          </ac:cxnSpMkLst>
        </pc:cxnChg>
        <pc:cxnChg chg="add mod">
          <ac:chgData name="Edward Charles" userId="c58d07e5af039483" providerId="LiveId" clId="{DDD3FC35-AFDB-4882-B548-402650793DE5}" dt="2022-08-22T14:37:26.493" v="6444" actId="1076"/>
          <ac:cxnSpMkLst>
            <pc:docMk/>
            <pc:sldMk cId="1905175445" sldId="315"/>
            <ac:cxnSpMk id="60" creationId="{637C634B-9AEA-B62B-55E7-D2C669B7924F}"/>
          </ac:cxnSpMkLst>
        </pc:cxnChg>
        <pc:cxnChg chg="add mod">
          <ac:chgData name="Edward Charles" userId="c58d07e5af039483" providerId="LiveId" clId="{DDD3FC35-AFDB-4882-B548-402650793DE5}" dt="2022-08-22T14:38:28.648" v="6554" actId="14100"/>
          <ac:cxnSpMkLst>
            <pc:docMk/>
            <pc:sldMk cId="1905175445" sldId="315"/>
            <ac:cxnSpMk id="62" creationId="{D7822A18-E7A5-5709-C815-555CDFA29E3F}"/>
          </ac:cxnSpMkLst>
        </pc:cxnChg>
      </pc:sldChg>
      <pc:sldChg chg="addSp delSp modSp new mod">
        <pc:chgData name="Edward Charles" userId="c58d07e5af039483" providerId="LiveId" clId="{DDD3FC35-AFDB-4882-B548-402650793DE5}" dt="2022-08-22T14:35:04.848" v="6360" actId="11529"/>
        <pc:sldMkLst>
          <pc:docMk/>
          <pc:sldMk cId="2077695184" sldId="316"/>
        </pc:sldMkLst>
        <pc:spChg chg="mod">
          <ac:chgData name="Edward Charles" userId="c58d07e5af039483" providerId="LiveId" clId="{DDD3FC35-AFDB-4882-B548-402650793DE5}" dt="2022-08-22T14:34:35.295" v="6355" actId="20577"/>
          <ac:spMkLst>
            <pc:docMk/>
            <pc:sldMk cId="2077695184" sldId="316"/>
            <ac:spMk id="2" creationId="{87EEFEF0-04D3-996B-D670-981CEBC788DF}"/>
          </ac:spMkLst>
        </pc:spChg>
        <pc:spChg chg="del">
          <ac:chgData name="Edward Charles" userId="c58d07e5af039483" providerId="LiveId" clId="{DDD3FC35-AFDB-4882-B548-402650793DE5}" dt="2022-08-22T14:34:38.932" v="6356" actId="478"/>
          <ac:spMkLst>
            <pc:docMk/>
            <pc:sldMk cId="2077695184" sldId="316"/>
            <ac:spMk id="3" creationId="{90F05509-B320-7785-CE98-2ED6267DE16E}"/>
          </ac:spMkLst>
        </pc:spChg>
        <pc:spChg chg="add">
          <ac:chgData name="Edward Charles" userId="c58d07e5af039483" providerId="LiveId" clId="{DDD3FC35-AFDB-4882-B548-402650793DE5}" dt="2022-08-22T14:35:04.848" v="6360" actId="11529"/>
          <ac:spMkLst>
            <pc:docMk/>
            <pc:sldMk cId="2077695184" sldId="316"/>
            <ac:spMk id="6" creationId="{5606B992-DC20-0293-47CD-602AD2BC1F58}"/>
          </ac:spMkLst>
        </pc:spChg>
        <pc:picChg chg="add mod">
          <ac:chgData name="Edward Charles" userId="c58d07e5af039483" providerId="LiveId" clId="{DDD3FC35-AFDB-4882-B548-402650793DE5}" dt="2022-08-22T14:34:55.596" v="6359" actId="1076"/>
          <ac:picMkLst>
            <pc:docMk/>
            <pc:sldMk cId="2077695184" sldId="316"/>
            <ac:picMk id="5" creationId="{9830688E-DAEF-8699-B4BB-2A199B44869D}"/>
          </ac:picMkLst>
        </pc:picChg>
      </pc:sldChg>
      <pc:sldChg chg="addSp delSp modSp new mod">
        <pc:chgData name="Edward Charles" userId="c58d07e5af039483" providerId="LiveId" clId="{DDD3FC35-AFDB-4882-B548-402650793DE5}" dt="2022-08-22T15:14:57.556" v="6585" actId="14100"/>
        <pc:sldMkLst>
          <pc:docMk/>
          <pc:sldMk cId="3724579921" sldId="317"/>
        </pc:sldMkLst>
        <pc:spChg chg="del">
          <ac:chgData name="Edward Charles" userId="c58d07e5af039483" providerId="LiveId" clId="{DDD3FC35-AFDB-4882-B548-402650793DE5}" dt="2022-08-22T14:56:31.459" v="6558" actId="478"/>
          <ac:spMkLst>
            <pc:docMk/>
            <pc:sldMk cId="3724579921" sldId="317"/>
            <ac:spMk id="2" creationId="{B683D8A2-17FC-38F5-DB61-80B32BF5B836}"/>
          </ac:spMkLst>
        </pc:spChg>
        <pc:spChg chg="del">
          <ac:chgData name="Edward Charles" userId="c58d07e5af039483" providerId="LiveId" clId="{DDD3FC35-AFDB-4882-B548-402650793DE5}" dt="2022-08-22T14:56:33.074" v="6559" actId="478"/>
          <ac:spMkLst>
            <pc:docMk/>
            <pc:sldMk cId="3724579921" sldId="317"/>
            <ac:spMk id="3" creationId="{FE1C55F3-5077-8F5F-40DB-5029A2A740F8}"/>
          </ac:spMkLst>
        </pc:spChg>
        <pc:spChg chg="add mod">
          <ac:chgData name="Edward Charles" userId="c58d07e5af039483" providerId="LiveId" clId="{DDD3FC35-AFDB-4882-B548-402650793DE5}" dt="2022-08-22T15:13:57.819" v="6572" actId="1582"/>
          <ac:spMkLst>
            <pc:docMk/>
            <pc:sldMk cId="3724579921" sldId="317"/>
            <ac:spMk id="8" creationId="{1134F4E7-32EF-BAD7-E94A-D5903DFA16FC}"/>
          </ac:spMkLst>
        </pc:spChg>
        <pc:spChg chg="add mod">
          <ac:chgData name="Edward Charles" userId="c58d07e5af039483" providerId="LiveId" clId="{DDD3FC35-AFDB-4882-B548-402650793DE5}" dt="2022-08-22T15:14:04.396" v="6574" actId="1076"/>
          <ac:spMkLst>
            <pc:docMk/>
            <pc:sldMk cId="3724579921" sldId="317"/>
            <ac:spMk id="9" creationId="{EE7DEBF0-C4DF-140F-8B1A-8D19A3E3B6D6}"/>
          </ac:spMkLst>
        </pc:spChg>
        <pc:spChg chg="add mod">
          <ac:chgData name="Edward Charles" userId="c58d07e5af039483" providerId="LiveId" clId="{DDD3FC35-AFDB-4882-B548-402650793DE5}" dt="2022-08-22T15:14:18.236" v="6577" actId="14100"/>
          <ac:spMkLst>
            <pc:docMk/>
            <pc:sldMk cId="3724579921" sldId="317"/>
            <ac:spMk id="10" creationId="{9278984E-2E19-C96C-E91F-2B67670C8B14}"/>
          </ac:spMkLst>
        </pc:spChg>
        <pc:spChg chg="add mod">
          <ac:chgData name="Edward Charles" userId="c58d07e5af039483" providerId="LiveId" clId="{DDD3FC35-AFDB-4882-B548-402650793DE5}" dt="2022-08-22T15:14:39.962" v="6582" actId="14100"/>
          <ac:spMkLst>
            <pc:docMk/>
            <pc:sldMk cId="3724579921" sldId="317"/>
            <ac:spMk id="11" creationId="{0880A0D0-4BA8-B22E-D53C-9716F401D577}"/>
          </ac:spMkLst>
        </pc:spChg>
        <pc:spChg chg="add mod">
          <ac:chgData name="Edward Charles" userId="c58d07e5af039483" providerId="LiveId" clId="{DDD3FC35-AFDB-4882-B548-402650793DE5}" dt="2022-08-22T15:14:57.556" v="6585" actId="14100"/>
          <ac:spMkLst>
            <pc:docMk/>
            <pc:sldMk cId="3724579921" sldId="317"/>
            <ac:spMk id="12" creationId="{BC19B11E-AF2E-3292-F73D-F0A0896DC713}"/>
          </ac:spMkLst>
        </pc:spChg>
        <pc:picChg chg="add mod modCrop">
          <ac:chgData name="Edward Charles" userId="c58d07e5af039483" providerId="LiveId" clId="{DDD3FC35-AFDB-4882-B548-402650793DE5}" dt="2022-08-22T14:56:49.042" v="6561" actId="14100"/>
          <ac:picMkLst>
            <pc:docMk/>
            <pc:sldMk cId="3724579921" sldId="317"/>
            <ac:picMk id="5" creationId="{5FD93909-F81C-359D-C7AB-9960BDAF9C91}"/>
          </ac:picMkLst>
        </pc:picChg>
        <pc:picChg chg="add mod modCrop">
          <ac:chgData name="Edward Charles" userId="c58d07e5af039483" providerId="LiveId" clId="{DDD3FC35-AFDB-4882-B548-402650793DE5}" dt="2022-08-22T15:14:33.494" v="6580" actId="1076"/>
          <ac:picMkLst>
            <pc:docMk/>
            <pc:sldMk cId="3724579921" sldId="317"/>
            <ac:picMk id="7" creationId="{F326EA05-0B2D-4246-F239-E125E4DF419B}"/>
          </ac:picMkLst>
        </pc:picChg>
      </pc:sldChg>
      <pc:sldChg chg="modSp new del mod">
        <pc:chgData name="Edward Charles" userId="c58d07e5af039483" providerId="LiveId" clId="{DDD3FC35-AFDB-4882-B548-402650793DE5}" dt="2022-08-22T15:49:49.319" v="6996" actId="2696"/>
        <pc:sldMkLst>
          <pc:docMk/>
          <pc:sldMk cId="1327294688" sldId="318"/>
        </pc:sldMkLst>
        <pc:spChg chg="mod">
          <ac:chgData name="Edward Charles" userId="c58d07e5af039483" providerId="LiveId" clId="{DDD3FC35-AFDB-4882-B548-402650793DE5}" dt="2022-08-22T15:40:31.050" v="6986" actId="21"/>
          <ac:spMkLst>
            <pc:docMk/>
            <pc:sldMk cId="1327294688" sldId="318"/>
            <ac:spMk id="3" creationId="{68507B76-23CE-CC79-2CE7-F5A30CA986B6}"/>
          </ac:spMkLst>
        </pc:spChg>
      </pc:sldChg>
      <pc:sldChg chg="modSp new mod">
        <pc:chgData name="Edward Charles" userId="c58d07e5af039483" providerId="LiveId" clId="{DDD3FC35-AFDB-4882-B548-402650793DE5}" dt="2022-08-22T16:13:53.995" v="7905" actId="313"/>
        <pc:sldMkLst>
          <pc:docMk/>
          <pc:sldMk cId="3948736362" sldId="318"/>
        </pc:sldMkLst>
        <pc:spChg chg="mod">
          <ac:chgData name="Edward Charles" userId="c58d07e5af039483" providerId="LiveId" clId="{DDD3FC35-AFDB-4882-B548-402650793DE5}" dt="2022-08-22T15:50:31.099" v="7003" actId="20577"/>
          <ac:spMkLst>
            <pc:docMk/>
            <pc:sldMk cId="3948736362" sldId="318"/>
            <ac:spMk id="2" creationId="{351376E5-362A-0546-C084-BC9E88285957}"/>
          </ac:spMkLst>
        </pc:spChg>
        <pc:spChg chg="mod">
          <ac:chgData name="Edward Charles" userId="c58d07e5af039483" providerId="LiveId" clId="{DDD3FC35-AFDB-4882-B548-402650793DE5}" dt="2022-08-22T16:13:53.995" v="7905" actId="313"/>
          <ac:spMkLst>
            <pc:docMk/>
            <pc:sldMk cId="3948736362" sldId="318"/>
            <ac:spMk id="3" creationId="{FF3ADF40-9F32-3EC4-A67D-3C158E02B01B}"/>
          </ac:spMkLst>
        </pc:spChg>
      </pc:sldChg>
      <pc:sldChg chg="modSp new mod">
        <pc:chgData name="Edward Charles" userId="c58d07e5af039483" providerId="LiveId" clId="{DDD3FC35-AFDB-4882-B548-402650793DE5}" dt="2022-08-22T16:13:46.751" v="7902" actId="20577"/>
        <pc:sldMkLst>
          <pc:docMk/>
          <pc:sldMk cId="4113867158" sldId="319"/>
        </pc:sldMkLst>
        <pc:spChg chg="mod">
          <ac:chgData name="Edward Charles" userId="c58d07e5af039483" providerId="LiveId" clId="{DDD3FC35-AFDB-4882-B548-402650793DE5}" dt="2022-08-22T16:08:49.478" v="7403" actId="20577"/>
          <ac:spMkLst>
            <pc:docMk/>
            <pc:sldMk cId="4113867158" sldId="319"/>
            <ac:spMk id="2" creationId="{8B79ED01-8D74-E6B6-CEFA-FE28D31FD96F}"/>
          </ac:spMkLst>
        </pc:spChg>
        <pc:spChg chg="mod">
          <ac:chgData name="Edward Charles" userId="c58d07e5af039483" providerId="LiveId" clId="{DDD3FC35-AFDB-4882-B548-402650793DE5}" dt="2022-08-22T16:13:46.751" v="7902" actId="20577"/>
          <ac:spMkLst>
            <pc:docMk/>
            <pc:sldMk cId="4113867158" sldId="319"/>
            <ac:spMk id="3" creationId="{2C4AFA7C-5CA9-2A75-5FF7-38B74DC1137A}"/>
          </ac:spMkLst>
        </pc:spChg>
      </pc:sldChg>
      <pc:sldChg chg="modSp new mod">
        <pc:chgData name="Edward Charles" userId="c58d07e5af039483" providerId="LiveId" clId="{DDD3FC35-AFDB-4882-B548-402650793DE5}" dt="2022-08-22T16:24:51.608" v="8435" actId="20577"/>
        <pc:sldMkLst>
          <pc:docMk/>
          <pc:sldMk cId="2394192846" sldId="320"/>
        </pc:sldMkLst>
        <pc:spChg chg="mod">
          <ac:chgData name="Edward Charles" userId="c58d07e5af039483" providerId="LiveId" clId="{DDD3FC35-AFDB-4882-B548-402650793DE5}" dt="2022-08-22T16:14:18.630" v="7916" actId="20577"/>
          <ac:spMkLst>
            <pc:docMk/>
            <pc:sldMk cId="2394192846" sldId="320"/>
            <ac:spMk id="2" creationId="{937F8419-3C0F-B9E0-B34C-38958708711A}"/>
          </ac:spMkLst>
        </pc:spChg>
        <pc:spChg chg="mod">
          <ac:chgData name="Edward Charles" userId="c58d07e5af039483" providerId="LiveId" clId="{DDD3FC35-AFDB-4882-B548-402650793DE5}" dt="2022-08-22T16:24:51.608" v="8435" actId="20577"/>
          <ac:spMkLst>
            <pc:docMk/>
            <pc:sldMk cId="2394192846" sldId="320"/>
            <ac:spMk id="3" creationId="{1D8DAD75-5948-F591-D971-EEADF238D132}"/>
          </ac:spMkLst>
        </pc:spChg>
      </pc:sldChg>
      <pc:sldChg chg="modSp add mod">
        <pc:chgData name="Edward Charles" userId="c58d07e5af039483" providerId="LiveId" clId="{DDD3FC35-AFDB-4882-B548-402650793DE5}" dt="2022-08-22T16:26:43.040" v="8831" actId="404"/>
        <pc:sldMkLst>
          <pc:docMk/>
          <pc:sldMk cId="2470293870" sldId="321"/>
        </pc:sldMkLst>
        <pc:spChg chg="mod">
          <ac:chgData name="Edward Charles" userId="c58d07e5af039483" providerId="LiveId" clId="{DDD3FC35-AFDB-4882-B548-402650793DE5}" dt="2022-08-22T16:25:16.444" v="8460" actId="20577"/>
          <ac:spMkLst>
            <pc:docMk/>
            <pc:sldMk cId="2470293870" sldId="321"/>
            <ac:spMk id="2" creationId="{861935BA-0042-F554-4EE7-1BD098D7E3E5}"/>
          </ac:spMkLst>
        </pc:spChg>
        <pc:spChg chg="mod">
          <ac:chgData name="Edward Charles" userId="c58d07e5af039483" providerId="LiveId" clId="{DDD3FC35-AFDB-4882-B548-402650793DE5}" dt="2022-08-22T16:26:43.040" v="8831" actId="404"/>
          <ac:spMkLst>
            <pc:docMk/>
            <pc:sldMk cId="2470293870" sldId="321"/>
            <ac:spMk id="3" creationId="{37D90D6C-7961-557F-F144-C51DA42160FB}"/>
          </ac:spMkLst>
        </pc:spChg>
      </pc:sldChg>
      <pc:sldChg chg="modSp new mod">
        <pc:chgData name="Edward Charles" userId="c58d07e5af039483" providerId="LiveId" clId="{DDD3FC35-AFDB-4882-B548-402650793DE5}" dt="2022-08-22T21:13:50.344" v="10069" actId="20577"/>
        <pc:sldMkLst>
          <pc:docMk/>
          <pc:sldMk cId="3918357354" sldId="322"/>
        </pc:sldMkLst>
        <pc:spChg chg="mod">
          <ac:chgData name="Edward Charles" userId="c58d07e5af039483" providerId="LiveId" clId="{DDD3FC35-AFDB-4882-B548-402650793DE5}" dt="2022-08-22T20:53:55.103" v="8906" actId="20577"/>
          <ac:spMkLst>
            <pc:docMk/>
            <pc:sldMk cId="3918357354" sldId="322"/>
            <ac:spMk id="2" creationId="{F24638C1-51AC-4553-8EFD-148C35173197}"/>
          </ac:spMkLst>
        </pc:spChg>
        <pc:spChg chg="mod">
          <ac:chgData name="Edward Charles" userId="c58d07e5af039483" providerId="LiveId" clId="{DDD3FC35-AFDB-4882-B548-402650793DE5}" dt="2022-08-22T21:13:50.344" v="10069" actId="20577"/>
          <ac:spMkLst>
            <pc:docMk/>
            <pc:sldMk cId="3918357354" sldId="322"/>
            <ac:spMk id="3" creationId="{E7FAC46C-8770-0EF9-57D6-A527E12EDDDD}"/>
          </ac:spMkLst>
        </pc:spChg>
      </pc:sldChg>
      <pc:sldChg chg="addSp modSp new mod">
        <pc:chgData name="Edward Charles" userId="c58d07e5af039483" providerId="LiveId" clId="{DDD3FC35-AFDB-4882-B548-402650793DE5}" dt="2022-08-22T21:24:29.512" v="10636" actId="1076"/>
        <pc:sldMkLst>
          <pc:docMk/>
          <pc:sldMk cId="2170778018" sldId="323"/>
        </pc:sldMkLst>
        <pc:spChg chg="mod">
          <ac:chgData name="Edward Charles" userId="c58d07e5af039483" providerId="LiveId" clId="{DDD3FC35-AFDB-4882-B548-402650793DE5}" dt="2022-08-22T21:02:40.651" v="10012" actId="20577"/>
          <ac:spMkLst>
            <pc:docMk/>
            <pc:sldMk cId="2170778018" sldId="323"/>
            <ac:spMk id="2" creationId="{C4C216F0-B767-7741-3708-6ECA5DDAC2DB}"/>
          </ac:spMkLst>
        </pc:spChg>
        <pc:spChg chg="mod">
          <ac:chgData name="Edward Charles" userId="c58d07e5af039483" providerId="LiveId" clId="{DDD3FC35-AFDB-4882-B548-402650793DE5}" dt="2022-08-22T21:16:13.108" v="10623" actId="20577"/>
          <ac:spMkLst>
            <pc:docMk/>
            <pc:sldMk cId="2170778018" sldId="323"/>
            <ac:spMk id="3" creationId="{40B89B62-3D98-2959-8720-946AB03226FE}"/>
          </ac:spMkLst>
        </pc:spChg>
        <pc:picChg chg="add mod">
          <ac:chgData name="Edward Charles" userId="c58d07e5af039483" providerId="LiveId" clId="{DDD3FC35-AFDB-4882-B548-402650793DE5}" dt="2022-08-22T21:24:29.512" v="10636" actId="1076"/>
          <ac:picMkLst>
            <pc:docMk/>
            <pc:sldMk cId="2170778018" sldId="323"/>
            <ac:picMk id="5" creationId="{44A8BDE2-ABB5-84D2-211E-9096115178E6}"/>
          </ac:picMkLst>
        </pc:picChg>
        <pc:picChg chg="add mod">
          <ac:chgData name="Edward Charles" userId="c58d07e5af039483" providerId="LiveId" clId="{DDD3FC35-AFDB-4882-B548-402650793DE5}" dt="2022-08-22T21:24:29.512" v="10636" actId="1076"/>
          <ac:picMkLst>
            <pc:docMk/>
            <pc:sldMk cId="2170778018" sldId="323"/>
            <ac:picMk id="7" creationId="{2718E958-31B7-9B7B-76F5-9A393BA83F39}"/>
          </ac:picMkLst>
        </pc:picChg>
      </pc:sldChg>
      <pc:sldChg chg="delSp modSp add mod">
        <pc:chgData name="Edward Charles" userId="c58d07e5af039483" providerId="LiveId" clId="{DDD3FC35-AFDB-4882-B548-402650793DE5}" dt="2022-08-22T21:27:32.288" v="11174" actId="20577"/>
        <pc:sldMkLst>
          <pc:docMk/>
          <pc:sldMk cId="4272867192" sldId="324"/>
        </pc:sldMkLst>
        <pc:spChg chg="mod">
          <ac:chgData name="Edward Charles" userId="c58d07e5af039483" providerId="LiveId" clId="{DDD3FC35-AFDB-4882-B548-402650793DE5}" dt="2022-08-22T21:27:32.288" v="11174" actId="20577"/>
          <ac:spMkLst>
            <pc:docMk/>
            <pc:sldMk cId="4272867192" sldId="324"/>
            <ac:spMk id="3" creationId="{40B89B62-3D98-2959-8720-946AB03226FE}"/>
          </ac:spMkLst>
        </pc:spChg>
        <pc:picChg chg="del">
          <ac:chgData name="Edward Charles" userId="c58d07e5af039483" providerId="LiveId" clId="{DDD3FC35-AFDB-4882-B548-402650793DE5}" dt="2022-08-22T21:24:35.558" v="10639" actId="478"/>
          <ac:picMkLst>
            <pc:docMk/>
            <pc:sldMk cId="4272867192" sldId="324"/>
            <ac:picMk id="5" creationId="{44A8BDE2-ABB5-84D2-211E-9096115178E6}"/>
          </ac:picMkLst>
        </pc:picChg>
        <pc:picChg chg="del">
          <ac:chgData name="Edward Charles" userId="c58d07e5af039483" providerId="LiveId" clId="{DDD3FC35-AFDB-4882-B548-402650793DE5}" dt="2022-08-22T21:24:35.108" v="10638" actId="478"/>
          <ac:picMkLst>
            <pc:docMk/>
            <pc:sldMk cId="4272867192" sldId="324"/>
            <ac:picMk id="7" creationId="{2718E958-31B7-9B7B-76F5-9A393BA83F39}"/>
          </ac:picMkLst>
        </pc:picChg>
      </pc:sldChg>
      <pc:sldChg chg="modSp new mod">
        <pc:chgData name="Edward Charles" userId="c58d07e5af039483" providerId="LiveId" clId="{DDD3FC35-AFDB-4882-B548-402650793DE5}" dt="2022-08-22T21:51:15.607" v="12160" actId="20577"/>
        <pc:sldMkLst>
          <pc:docMk/>
          <pc:sldMk cId="4007371203" sldId="325"/>
        </pc:sldMkLst>
        <pc:spChg chg="mod">
          <ac:chgData name="Edward Charles" userId="c58d07e5af039483" providerId="LiveId" clId="{DDD3FC35-AFDB-4882-B548-402650793DE5}" dt="2022-08-22T21:33:12.291" v="11187" actId="20577"/>
          <ac:spMkLst>
            <pc:docMk/>
            <pc:sldMk cId="4007371203" sldId="325"/>
            <ac:spMk id="2" creationId="{E06615CF-176D-4933-29F9-13EB996AA76F}"/>
          </ac:spMkLst>
        </pc:spChg>
        <pc:spChg chg="mod">
          <ac:chgData name="Edward Charles" userId="c58d07e5af039483" providerId="LiveId" clId="{DDD3FC35-AFDB-4882-B548-402650793DE5}" dt="2022-08-22T21:51:15.607" v="12160" actId="20577"/>
          <ac:spMkLst>
            <pc:docMk/>
            <pc:sldMk cId="4007371203" sldId="325"/>
            <ac:spMk id="3" creationId="{B11CC2C8-3BFE-5831-1133-CE0B1426CC01}"/>
          </ac:spMkLst>
        </pc:spChg>
      </pc:sldChg>
      <pc:sldChg chg="addSp delSp modSp new mod">
        <pc:chgData name="Edward Charles" userId="c58d07e5af039483" providerId="LiveId" clId="{DDD3FC35-AFDB-4882-B548-402650793DE5}" dt="2022-08-22T21:56:10.445" v="12301" actId="20577"/>
        <pc:sldMkLst>
          <pc:docMk/>
          <pc:sldMk cId="1441615304" sldId="326"/>
        </pc:sldMkLst>
        <pc:spChg chg="mod">
          <ac:chgData name="Edward Charles" userId="c58d07e5af039483" providerId="LiveId" clId="{DDD3FC35-AFDB-4882-B548-402650793DE5}" dt="2022-08-22T21:51:23.327" v="12171" actId="20577"/>
          <ac:spMkLst>
            <pc:docMk/>
            <pc:sldMk cId="1441615304" sldId="326"/>
            <ac:spMk id="2" creationId="{FCDB0576-5A7D-27C2-29EB-24E06C926EC2}"/>
          </ac:spMkLst>
        </pc:spChg>
        <pc:spChg chg="mod">
          <ac:chgData name="Edward Charles" userId="c58d07e5af039483" providerId="LiveId" clId="{DDD3FC35-AFDB-4882-B548-402650793DE5}" dt="2022-08-22T21:56:10.445" v="12301" actId="20577"/>
          <ac:spMkLst>
            <pc:docMk/>
            <pc:sldMk cId="1441615304" sldId="326"/>
            <ac:spMk id="3" creationId="{EF63462C-EA03-9848-42E9-CBA3BD058747}"/>
          </ac:spMkLst>
        </pc:spChg>
        <pc:picChg chg="add del mod">
          <ac:chgData name="Edward Charles" userId="c58d07e5af039483" providerId="LiveId" clId="{DDD3FC35-AFDB-4882-B548-402650793DE5}" dt="2022-08-22T21:55:58.946" v="12272" actId="21"/>
          <ac:picMkLst>
            <pc:docMk/>
            <pc:sldMk cId="1441615304" sldId="326"/>
            <ac:picMk id="5" creationId="{6F7FBD12-9FA7-34CE-AE44-651EA91AA324}"/>
          </ac:picMkLst>
        </pc:picChg>
      </pc:sldChg>
      <pc:sldChg chg="addSp delSp modSp new mod">
        <pc:chgData name="Edward Charles" userId="c58d07e5af039483" providerId="LiveId" clId="{DDD3FC35-AFDB-4882-B548-402650793DE5}" dt="2022-08-22T21:56:29.115" v="12310" actId="478"/>
        <pc:sldMkLst>
          <pc:docMk/>
          <pc:sldMk cId="1792427772" sldId="327"/>
        </pc:sldMkLst>
        <pc:spChg chg="del">
          <ac:chgData name="Edward Charles" userId="c58d07e5af039483" providerId="LiveId" clId="{DDD3FC35-AFDB-4882-B548-402650793DE5}" dt="2022-08-22T21:56:29.115" v="12310" actId="478"/>
          <ac:spMkLst>
            <pc:docMk/>
            <pc:sldMk cId="1792427772" sldId="327"/>
            <ac:spMk id="2" creationId="{8329E817-FCDE-F662-348E-C29426D428F6}"/>
          </ac:spMkLst>
        </pc:spChg>
        <pc:spChg chg="del">
          <ac:chgData name="Edward Charles" userId="c58d07e5af039483" providerId="LiveId" clId="{DDD3FC35-AFDB-4882-B548-402650793DE5}" dt="2022-08-22T21:56:14.019" v="12303"/>
          <ac:spMkLst>
            <pc:docMk/>
            <pc:sldMk cId="1792427772" sldId="327"/>
            <ac:spMk id="3" creationId="{A1E39532-510B-0D26-1F92-DBEB61D97806}"/>
          </ac:spMkLst>
        </pc:spChg>
        <pc:picChg chg="add mod">
          <ac:chgData name="Edward Charles" userId="c58d07e5af039483" providerId="LiveId" clId="{DDD3FC35-AFDB-4882-B548-402650793DE5}" dt="2022-08-22T21:56:27.240" v="12309" actId="1076"/>
          <ac:picMkLst>
            <pc:docMk/>
            <pc:sldMk cId="1792427772" sldId="327"/>
            <ac:picMk id="4" creationId="{A7C3EC18-9B46-66B9-5C2C-D4FF316D7391}"/>
          </ac:picMkLst>
        </pc:picChg>
      </pc:sldChg>
      <pc:sldChg chg="modSp add mod">
        <pc:chgData name="Edward Charles" userId="c58d07e5af039483" providerId="LiveId" clId="{DDD3FC35-AFDB-4882-B548-402650793DE5}" dt="2022-08-22T22:01:34.902" v="13024" actId="20577"/>
        <pc:sldMkLst>
          <pc:docMk/>
          <pc:sldMk cId="3234353921" sldId="328"/>
        </pc:sldMkLst>
        <pc:spChg chg="mod">
          <ac:chgData name="Edward Charles" userId="c58d07e5af039483" providerId="LiveId" clId="{DDD3FC35-AFDB-4882-B548-402650793DE5}" dt="2022-08-22T21:57:56.308" v="12335" actId="20577"/>
          <ac:spMkLst>
            <pc:docMk/>
            <pc:sldMk cId="3234353921" sldId="328"/>
            <ac:spMk id="2" creationId="{C4C216F0-B767-7741-3708-6ECA5DDAC2DB}"/>
          </ac:spMkLst>
        </pc:spChg>
        <pc:spChg chg="mod">
          <ac:chgData name="Edward Charles" userId="c58d07e5af039483" providerId="LiveId" clId="{DDD3FC35-AFDB-4882-B548-402650793DE5}" dt="2022-08-22T22:01:34.902" v="13024" actId="20577"/>
          <ac:spMkLst>
            <pc:docMk/>
            <pc:sldMk cId="3234353921" sldId="328"/>
            <ac:spMk id="3" creationId="{40B89B62-3D98-2959-8720-946AB03226FE}"/>
          </ac:spMkLst>
        </pc:spChg>
      </pc:sldChg>
      <pc:sldChg chg="addSp delSp modSp add mod">
        <pc:chgData name="Edward Charles" userId="c58d07e5af039483" providerId="LiveId" clId="{DDD3FC35-AFDB-4882-B548-402650793DE5}" dt="2022-08-22T22:04:28.101" v="13038" actId="1076"/>
        <pc:sldMkLst>
          <pc:docMk/>
          <pc:sldMk cId="881103199" sldId="329"/>
        </pc:sldMkLst>
        <pc:spChg chg="del mod">
          <ac:chgData name="Edward Charles" userId="c58d07e5af039483" providerId="LiveId" clId="{DDD3FC35-AFDB-4882-B548-402650793DE5}" dt="2022-08-22T22:03:42.940" v="13028" actId="478"/>
          <ac:spMkLst>
            <pc:docMk/>
            <pc:sldMk cId="881103199" sldId="329"/>
            <ac:spMk id="3" creationId="{40B89B62-3D98-2959-8720-946AB03226FE}"/>
          </ac:spMkLst>
        </pc:spChg>
        <pc:picChg chg="add mod">
          <ac:chgData name="Edward Charles" userId="c58d07e5af039483" providerId="LiveId" clId="{DDD3FC35-AFDB-4882-B548-402650793DE5}" dt="2022-08-22T22:04:28.101" v="13038" actId="1076"/>
          <ac:picMkLst>
            <pc:docMk/>
            <pc:sldMk cId="881103199" sldId="329"/>
            <ac:picMk id="5" creationId="{6290341C-D4CF-2E1A-2714-DEDAF5656689}"/>
          </ac:picMkLst>
        </pc:picChg>
        <pc:picChg chg="add mod">
          <ac:chgData name="Edward Charles" userId="c58d07e5af039483" providerId="LiveId" clId="{DDD3FC35-AFDB-4882-B548-402650793DE5}" dt="2022-08-22T22:04:27.150" v="13037" actId="1076"/>
          <ac:picMkLst>
            <pc:docMk/>
            <pc:sldMk cId="881103199" sldId="329"/>
            <ac:picMk id="7" creationId="{16E91C32-E5DE-ECD1-C437-F3FBBE6B8782}"/>
          </ac:picMkLst>
        </pc:picChg>
      </pc:sldChg>
      <pc:sldChg chg="addSp delSp modSp add mod">
        <pc:chgData name="Edward Charles" userId="c58d07e5af039483" providerId="LiveId" clId="{DDD3FC35-AFDB-4882-B548-402650793DE5}" dt="2022-08-22T22:04:51.224" v="13044" actId="1076"/>
        <pc:sldMkLst>
          <pc:docMk/>
          <pc:sldMk cId="2309065892" sldId="330"/>
        </pc:sldMkLst>
        <pc:picChg chg="add mod">
          <ac:chgData name="Edward Charles" userId="c58d07e5af039483" providerId="LiveId" clId="{DDD3FC35-AFDB-4882-B548-402650793DE5}" dt="2022-08-22T22:04:51.224" v="13044" actId="1076"/>
          <ac:picMkLst>
            <pc:docMk/>
            <pc:sldMk cId="2309065892" sldId="330"/>
            <ac:picMk id="4" creationId="{7BEA290E-F3EA-93A1-F9AB-87585F364582}"/>
          </ac:picMkLst>
        </pc:picChg>
        <pc:picChg chg="del">
          <ac:chgData name="Edward Charles" userId="c58d07e5af039483" providerId="LiveId" clId="{DDD3FC35-AFDB-4882-B548-402650793DE5}" dt="2022-08-22T22:04:44.818" v="13040" actId="478"/>
          <ac:picMkLst>
            <pc:docMk/>
            <pc:sldMk cId="2309065892" sldId="330"/>
            <ac:picMk id="5" creationId="{6290341C-D4CF-2E1A-2714-DEDAF5656689}"/>
          </ac:picMkLst>
        </pc:picChg>
        <pc:picChg chg="del">
          <ac:chgData name="Edward Charles" userId="c58d07e5af039483" providerId="LiveId" clId="{DDD3FC35-AFDB-4882-B548-402650793DE5}" dt="2022-08-22T22:04:45.197" v="13041" actId="478"/>
          <ac:picMkLst>
            <pc:docMk/>
            <pc:sldMk cId="2309065892" sldId="330"/>
            <ac:picMk id="7" creationId="{16E91C32-E5DE-ECD1-C437-F3FBBE6B8782}"/>
          </ac:picMkLst>
        </pc:picChg>
      </pc:sldChg>
      <pc:sldChg chg="modSp new mod">
        <pc:chgData name="Edward Charles" userId="c58d07e5af039483" providerId="LiveId" clId="{DDD3FC35-AFDB-4882-B548-402650793DE5}" dt="2022-08-22T22:08:24.894" v="13909" actId="1076"/>
        <pc:sldMkLst>
          <pc:docMk/>
          <pc:sldMk cId="3969534750" sldId="331"/>
        </pc:sldMkLst>
        <pc:spChg chg="mod">
          <ac:chgData name="Edward Charles" userId="c58d07e5af039483" providerId="LiveId" clId="{DDD3FC35-AFDB-4882-B548-402650793DE5}" dt="2022-08-22T22:05:26.751" v="13097" actId="20577"/>
          <ac:spMkLst>
            <pc:docMk/>
            <pc:sldMk cId="3969534750" sldId="331"/>
            <ac:spMk id="2" creationId="{30E8300D-1229-0B76-DD3B-63C26EA4FEF4}"/>
          </ac:spMkLst>
        </pc:spChg>
        <pc:spChg chg="mod">
          <ac:chgData name="Edward Charles" userId="c58d07e5af039483" providerId="LiveId" clId="{DDD3FC35-AFDB-4882-B548-402650793DE5}" dt="2022-08-22T22:08:24.894" v="13909" actId="1076"/>
          <ac:spMkLst>
            <pc:docMk/>
            <pc:sldMk cId="3969534750" sldId="331"/>
            <ac:spMk id="3" creationId="{F685743E-D4D9-7E0D-3F73-2435B846ACE5}"/>
          </ac:spMkLst>
        </pc:spChg>
      </pc:sldChg>
      <pc:sldChg chg="addSp modSp new mod">
        <pc:chgData name="Edward Charles" userId="c58d07e5af039483" providerId="LiveId" clId="{DDD3FC35-AFDB-4882-B548-402650793DE5}" dt="2022-08-22T22:15:37.406" v="14640" actId="1076"/>
        <pc:sldMkLst>
          <pc:docMk/>
          <pc:sldMk cId="4016034889" sldId="332"/>
        </pc:sldMkLst>
        <pc:spChg chg="mod">
          <ac:chgData name="Edward Charles" userId="c58d07e5af039483" providerId="LiveId" clId="{DDD3FC35-AFDB-4882-B548-402650793DE5}" dt="2022-08-22T22:08:47.735" v="13951" actId="20577"/>
          <ac:spMkLst>
            <pc:docMk/>
            <pc:sldMk cId="4016034889" sldId="332"/>
            <ac:spMk id="2" creationId="{E85038F1-8A43-DB39-EF79-BC76EE05285E}"/>
          </ac:spMkLst>
        </pc:spChg>
        <pc:spChg chg="mod">
          <ac:chgData name="Edward Charles" userId="c58d07e5af039483" providerId="LiveId" clId="{DDD3FC35-AFDB-4882-B548-402650793DE5}" dt="2022-08-22T22:15:34.600" v="14639" actId="20577"/>
          <ac:spMkLst>
            <pc:docMk/>
            <pc:sldMk cId="4016034889" sldId="332"/>
            <ac:spMk id="3" creationId="{F1919B5A-6B6C-A28A-BF6B-0BE3A789F201}"/>
          </ac:spMkLst>
        </pc:spChg>
        <pc:spChg chg="add mod">
          <ac:chgData name="Edward Charles" userId="c58d07e5af039483" providerId="LiveId" clId="{DDD3FC35-AFDB-4882-B548-402650793DE5}" dt="2022-08-22T22:15:37.406" v="14640" actId="1076"/>
          <ac:spMkLst>
            <pc:docMk/>
            <pc:sldMk cId="4016034889" sldId="332"/>
            <ac:spMk id="5" creationId="{0BF393D4-18F4-DFC4-6E24-36783C41012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8E973-7EA5-4FA9-A9F9-F67EEF6E4FEE}" type="datetimeFigureOut">
              <a:rPr lang="en-GB" smtClean="0"/>
              <a:t>22/08/2022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FA30FF-52F8-4D8B-8271-CDC83F7D5048}" type="slidenum">
              <a:rPr lang="en-GB" smtClean="0"/>
              <a:t>‹#›</a:t>
            </a:fld>
            <a:endParaRPr lang="en-GB"/>
          </a:p>
        </p:txBody>
      </p:sp>
    </p:spTree>
    <p:extLst>
      <p:ext uri="{BB962C8B-B14F-4D97-AF65-F5344CB8AC3E}">
        <p14:creationId xmlns:p14="http://schemas.microsoft.com/office/powerpoint/2010/main" val="383107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FA30FF-52F8-4D8B-8271-CDC83F7D5048}" type="slidenum">
              <a:rPr lang="en-GB" smtClean="0"/>
              <a:t>12</a:t>
            </a:fld>
            <a:endParaRPr lang="en-GB"/>
          </a:p>
        </p:txBody>
      </p:sp>
    </p:spTree>
    <p:extLst>
      <p:ext uri="{BB962C8B-B14F-4D97-AF65-F5344CB8AC3E}">
        <p14:creationId xmlns:p14="http://schemas.microsoft.com/office/powerpoint/2010/main" val="713840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10CA24-8644-4D0F-BC1B-3A42DA83A4D1}"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1797608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10CA24-8644-4D0F-BC1B-3A42DA83A4D1}"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400741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10CA24-8644-4D0F-BC1B-3A42DA83A4D1}"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339245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10CA24-8644-4D0F-BC1B-3A42DA83A4D1}"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3939917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10CA24-8644-4D0F-BC1B-3A42DA83A4D1}"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213507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10CA24-8644-4D0F-BC1B-3A42DA83A4D1}" type="datetimeFigureOut">
              <a:rPr lang="en-GB" smtClean="0"/>
              <a:t>19/08/2022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13795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10CA24-8644-4D0F-BC1B-3A42DA83A4D1}" type="datetimeFigureOut">
              <a:rPr lang="en-GB" smtClean="0"/>
              <a:t>19/08/2022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362633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10CA24-8644-4D0F-BC1B-3A42DA83A4D1}" type="datetimeFigureOut">
              <a:rPr lang="en-GB" smtClean="0"/>
              <a:t>19/08/2022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203573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10CA24-8644-4D0F-BC1B-3A42DA83A4D1}" type="datetimeFigureOut">
              <a:rPr lang="en-GB" smtClean="0"/>
              <a:t>19/08/2022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3064115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10CA24-8644-4D0F-BC1B-3A42DA83A4D1}" type="datetimeFigureOut">
              <a:rPr lang="en-GB" smtClean="0"/>
              <a:t>19/08/2022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264247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10CA24-8644-4D0F-BC1B-3A42DA83A4D1}" type="datetimeFigureOut">
              <a:rPr lang="en-GB" smtClean="0"/>
              <a:t>19/08/2022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653FFB-5441-45CA-AAFA-4C00D004B78D}" type="slidenum">
              <a:rPr lang="en-GB" smtClean="0"/>
              <a:t>‹#›</a:t>
            </a:fld>
            <a:endParaRPr lang="en-GB"/>
          </a:p>
        </p:txBody>
      </p:sp>
    </p:spTree>
    <p:extLst>
      <p:ext uri="{BB962C8B-B14F-4D97-AF65-F5344CB8AC3E}">
        <p14:creationId xmlns:p14="http://schemas.microsoft.com/office/powerpoint/2010/main" val="3486547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0CA24-8644-4D0F-BC1B-3A42DA83A4D1}" type="datetimeFigureOut">
              <a:rPr lang="en-GB" smtClean="0"/>
              <a:t>19/08/2022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53FFB-5441-45CA-AAFA-4C00D004B78D}" type="slidenum">
              <a:rPr lang="en-GB" smtClean="0"/>
              <a:t>‹#›</a:t>
            </a:fld>
            <a:endParaRPr lang="en-GB"/>
          </a:p>
        </p:txBody>
      </p:sp>
    </p:spTree>
    <p:extLst>
      <p:ext uri="{BB962C8B-B14F-4D97-AF65-F5344CB8AC3E}">
        <p14:creationId xmlns:p14="http://schemas.microsoft.com/office/powerpoint/2010/main" val="14562812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hyperlink" Target="https://smile-collections.com/?s=shed&amp;post_type=produc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oolge.com/" TargetMode="External"/><Relationship Id="rId2" Type="http://schemas.openxmlformats.org/officeDocument/2006/relationships/hyperlink" Target="https://google.com/" TargetMode="External"/><Relationship Id="rId1" Type="http://schemas.openxmlformats.org/officeDocument/2006/relationships/slideLayout" Target="../slideLayouts/slideLayout2.xml"/><Relationship Id="rId4" Type="http://schemas.openxmlformats.org/officeDocument/2006/relationships/hyperlink" Target="https://googleofficial.jj/"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chrome.google.com/webstore/category/extens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youtu.be/_s5NDXYY-Z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trongpasswordsgenerator.ne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bbc.co.uk/news/uk-england-leicestershire-4152794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35BA-0042-F554-4EE7-1BD098D7E3E5}"/>
              </a:ext>
            </a:extLst>
          </p:cNvPr>
          <p:cNvSpPr>
            <a:spLocks noGrp="1"/>
          </p:cNvSpPr>
          <p:nvPr>
            <p:ph type="ctrTitle"/>
          </p:nvPr>
        </p:nvSpPr>
        <p:spPr>
          <a:xfrm>
            <a:off x="1616766" y="3194593"/>
            <a:ext cx="9144000" cy="814889"/>
          </a:xfrm>
        </p:spPr>
        <p:txBody>
          <a:bodyPr>
            <a:normAutofit fontScale="90000"/>
          </a:bodyPr>
          <a:lstStyle/>
          <a:p>
            <a:r>
              <a:rPr lang="en-GB" b="1">
                <a:solidFill>
                  <a:schemeClr val="bg1"/>
                </a:solidFill>
              </a:rPr>
              <a:t>Basic I.T Skills Training</a:t>
            </a:r>
          </a:p>
        </p:txBody>
      </p:sp>
      <p:sp>
        <p:nvSpPr>
          <p:cNvPr id="3" name="Subtitle 2">
            <a:extLst>
              <a:ext uri="{FF2B5EF4-FFF2-40B4-BE49-F238E27FC236}">
                <a16:creationId xmlns:a16="http://schemas.microsoft.com/office/drawing/2014/main" id="{37D90D6C-7961-557F-F144-C51DA42160FB}"/>
              </a:ext>
            </a:extLst>
          </p:cNvPr>
          <p:cNvSpPr>
            <a:spLocks noGrp="1"/>
          </p:cNvSpPr>
          <p:nvPr>
            <p:ph type="subTitle" idx="1"/>
          </p:nvPr>
        </p:nvSpPr>
        <p:spPr>
          <a:xfrm>
            <a:off x="1616766" y="4291151"/>
            <a:ext cx="9144000" cy="1655762"/>
          </a:xfrm>
        </p:spPr>
        <p:txBody>
          <a:bodyPr>
            <a:normAutofit/>
          </a:bodyPr>
          <a:lstStyle/>
          <a:p>
            <a:r>
              <a:rPr lang="en-GB" sz="2000">
                <a:solidFill>
                  <a:schemeClr val="bg1"/>
                </a:solidFill>
              </a:rPr>
              <a:t>Delivered by </a:t>
            </a:r>
          </a:p>
          <a:p>
            <a:r>
              <a:rPr lang="en-GB" sz="2000">
                <a:solidFill>
                  <a:schemeClr val="bg1"/>
                </a:solidFill>
              </a:rPr>
              <a:t>Mr. Edward Charles Richmond BSc (Hons) MBCS SCL</a:t>
            </a:r>
          </a:p>
        </p:txBody>
      </p:sp>
      <p:pic>
        <p:nvPicPr>
          <p:cNvPr id="5" name="Picture 4" descr="Logo&#10;&#10;Description automatically generated">
            <a:extLst>
              <a:ext uri="{FF2B5EF4-FFF2-40B4-BE49-F238E27FC236}">
                <a16:creationId xmlns:a16="http://schemas.microsoft.com/office/drawing/2014/main" id="{30A12D62-1560-9B73-D3BD-8054B8764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55" y="173455"/>
            <a:ext cx="2853490" cy="2853490"/>
          </a:xfrm>
          <a:prstGeom prst="rect">
            <a:avLst/>
          </a:prstGeom>
        </p:spPr>
      </p:pic>
      <p:pic>
        <p:nvPicPr>
          <p:cNvPr id="7" name="Picture 6">
            <a:extLst>
              <a:ext uri="{FF2B5EF4-FFF2-40B4-BE49-F238E27FC236}">
                <a16:creationId xmlns:a16="http://schemas.microsoft.com/office/drawing/2014/main" id="{384C5285-DD43-805A-8731-B54226D89224}"/>
              </a:ext>
            </a:extLst>
          </p:cNvPr>
          <p:cNvPicPr>
            <a:picLocks noChangeAspect="1"/>
          </p:cNvPicPr>
          <p:nvPr/>
        </p:nvPicPr>
        <p:blipFill rotWithShape="1">
          <a:blip r:embed="rId3"/>
          <a:srcRect r="7077"/>
          <a:stretch/>
        </p:blipFill>
        <p:spPr>
          <a:xfrm>
            <a:off x="5056015" y="5456375"/>
            <a:ext cx="2079970" cy="981075"/>
          </a:xfrm>
          <a:prstGeom prst="rect">
            <a:avLst/>
          </a:prstGeom>
        </p:spPr>
      </p:pic>
    </p:spTree>
    <p:extLst>
      <p:ext uri="{BB962C8B-B14F-4D97-AF65-F5344CB8AC3E}">
        <p14:creationId xmlns:p14="http://schemas.microsoft.com/office/powerpoint/2010/main" val="3191988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D003-8229-C6D0-E684-186ECF8C9463}"/>
              </a:ext>
            </a:extLst>
          </p:cNvPr>
          <p:cNvSpPr>
            <a:spLocks noGrp="1"/>
          </p:cNvSpPr>
          <p:nvPr>
            <p:ph type="title"/>
          </p:nvPr>
        </p:nvSpPr>
        <p:spPr>
          <a:xfrm>
            <a:off x="838200" y="360405"/>
            <a:ext cx="10515600" cy="1325563"/>
          </a:xfrm>
        </p:spPr>
        <p:txBody>
          <a:bodyPr/>
          <a:lstStyle/>
          <a:p>
            <a:r>
              <a:rPr lang="en-GB" dirty="0"/>
              <a:t>Browsers</a:t>
            </a:r>
          </a:p>
        </p:txBody>
      </p:sp>
      <p:graphicFrame>
        <p:nvGraphicFramePr>
          <p:cNvPr id="6" name="Table 6">
            <a:extLst>
              <a:ext uri="{FF2B5EF4-FFF2-40B4-BE49-F238E27FC236}">
                <a16:creationId xmlns:a16="http://schemas.microsoft.com/office/drawing/2014/main" id="{E55A4D13-D701-F079-AEE7-86E97EE9469D}"/>
              </a:ext>
            </a:extLst>
          </p:cNvPr>
          <p:cNvGraphicFramePr>
            <a:graphicFrameLocks noGrp="1"/>
          </p:cNvGraphicFramePr>
          <p:nvPr>
            <p:extLst>
              <p:ext uri="{D42A27DB-BD31-4B8C-83A1-F6EECF244321}">
                <p14:modId xmlns:p14="http://schemas.microsoft.com/office/powerpoint/2010/main" val="77369505"/>
              </p:ext>
            </p:extLst>
          </p:nvPr>
        </p:nvGraphicFramePr>
        <p:xfrm>
          <a:off x="1041757" y="3098569"/>
          <a:ext cx="9895005" cy="3279660"/>
        </p:xfrm>
        <a:graphic>
          <a:graphicData uri="http://schemas.openxmlformats.org/drawingml/2006/table">
            <a:tbl>
              <a:tblPr firstRow="1" bandRow="1">
                <a:tableStyleId>{5C22544A-7EE6-4342-B048-85BDC9FD1C3A}</a:tableStyleId>
              </a:tblPr>
              <a:tblGrid>
                <a:gridCol w="1979001">
                  <a:extLst>
                    <a:ext uri="{9D8B030D-6E8A-4147-A177-3AD203B41FA5}">
                      <a16:colId xmlns:a16="http://schemas.microsoft.com/office/drawing/2014/main" val="693299112"/>
                    </a:ext>
                  </a:extLst>
                </a:gridCol>
                <a:gridCol w="1979001">
                  <a:extLst>
                    <a:ext uri="{9D8B030D-6E8A-4147-A177-3AD203B41FA5}">
                      <a16:colId xmlns:a16="http://schemas.microsoft.com/office/drawing/2014/main" val="198641408"/>
                    </a:ext>
                  </a:extLst>
                </a:gridCol>
                <a:gridCol w="1979001">
                  <a:extLst>
                    <a:ext uri="{9D8B030D-6E8A-4147-A177-3AD203B41FA5}">
                      <a16:colId xmlns:a16="http://schemas.microsoft.com/office/drawing/2014/main" val="414238768"/>
                    </a:ext>
                  </a:extLst>
                </a:gridCol>
                <a:gridCol w="1979001">
                  <a:extLst>
                    <a:ext uri="{9D8B030D-6E8A-4147-A177-3AD203B41FA5}">
                      <a16:colId xmlns:a16="http://schemas.microsoft.com/office/drawing/2014/main" val="1951367687"/>
                    </a:ext>
                  </a:extLst>
                </a:gridCol>
                <a:gridCol w="1979001">
                  <a:extLst>
                    <a:ext uri="{9D8B030D-6E8A-4147-A177-3AD203B41FA5}">
                      <a16:colId xmlns:a16="http://schemas.microsoft.com/office/drawing/2014/main" val="2287838922"/>
                    </a:ext>
                  </a:extLst>
                </a:gridCol>
              </a:tblGrid>
              <a:tr h="668867">
                <a:tc>
                  <a:txBody>
                    <a:bodyPr/>
                    <a:lstStyle/>
                    <a:p>
                      <a:r>
                        <a:rPr lang="en-GB" sz="2300" dirty="0"/>
                        <a:t>Google Chrome</a:t>
                      </a:r>
                    </a:p>
                  </a:txBody>
                  <a:tcPr marL="115829" marR="115829" marT="57915" marB="57915"/>
                </a:tc>
                <a:tc>
                  <a:txBody>
                    <a:bodyPr/>
                    <a:lstStyle/>
                    <a:p>
                      <a:r>
                        <a:rPr lang="en-GB" sz="2300" dirty="0"/>
                        <a:t>Microsoft Edge</a:t>
                      </a:r>
                    </a:p>
                  </a:txBody>
                  <a:tcPr marL="115829" marR="115829" marT="57915" marB="57915"/>
                </a:tc>
                <a:tc>
                  <a:txBody>
                    <a:bodyPr/>
                    <a:lstStyle/>
                    <a:p>
                      <a:r>
                        <a:rPr lang="en-GB" sz="2300" dirty="0"/>
                        <a:t>Mozilla Firefox</a:t>
                      </a:r>
                    </a:p>
                  </a:txBody>
                  <a:tcPr marL="115829" marR="115829" marT="57915" marB="57915"/>
                </a:tc>
                <a:tc>
                  <a:txBody>
                    <a:bodyPr/>
                    <a:lstStyle/>
                    <a:p>
                      <a:r>
                        <a:rPr lang="en-GB" sz="2300" dirty="0"/>
                        <a:t>Brave Browser</a:t>
                      </a:r>
                    </a:p>
                  </a:txBody>
                  <a:tcPr marL="115829" marR="115829" marT="57915" marB="57915"/>
                </a:tc>
                <a:tc>
                  <a:txBody>
                    <a:bodyPr/>
                    <a:lstStyle/>
                    <a:p>
                      <a:r>
                        <a:rPr lang="en-GB" sz="2300" dirty="0"/>
                        <a:t>Safari Browser</a:t>
                      </a:r>
                    </a:p>
                  </a:txBody>
                  <a:tcPr marL="115829" marR="115829" marT="57915" marB="57915"/>
                </a:tc>
                <a:extLst>
                  <a:ext uri="{0D108BD9-81ED-4DB2-BD59-A6C34878D82A}">
                    <a16:rowId xmlns:a16="http://schemas.microsoft.com/office/drawing/2014/main" val="3877676571"/>
                  </a:ext>
                </a:extLst>
              </a:tr>
              <a:tr h="668867">
                <a:tc>
                  <a:txBody>
                    <a:bodyPr/>
                    <a:lstStyle/>
                    <a:p>
                      <a:pPr marL="285750" indent="-285750">
                        <a:buFontTx/>
                        <a:buChar char="-"/>
                      </a:pPr>
                      <a:r>
                        <a:rPr lang="en-GB" sz="1400" dirty="0"/>
                        <a:t>Built by Google</a:t>
                      </a:r>
                    </a:p>
                    <a:p>
                      <a:pPr marL="285750" indent="-285750">
                        <a:buFontTx/>
                        <a:buChar char="-"/>
                      </a:pPr>
                      <a:r>
                        <a:rPr lang="en-GB" sz="1400" dirty="0"/>
                        <a:t>Most used browser in the world presently.</a:t>
                      </a:r>
                    </a:p>
                    <a:p>
                      <a:pPr marL="285750" indent="-285750">
                        <a:buFontTx/>
                        <a:buChar char="-"/>
                      </a:pPr>
                      <a:r>
                        <a:rPr lang="en-GB" sz="1400" dirty="0"/>
                        <a:t>Doesn’t block cookies by default</a:t>
                      </a:r>
                    </a:p>
                    <a:p>
                      <a:pPr marL="285750" indent="-285750">
                        <a:buFontTx/>
                        <a:buChar char="-"/>
                      </a:pPr>
                      <a:r>
                        <a:rPr lang="en-GB" sz="1400" dirty="0"/>
                        <a:t>Can manage passwords / credit cards &amp; google accounts.</a:t>
                      </a:r>
                    </a:p>
                    <a:p>
                      <a:pPr marL="285750" indent="-285750">
                        <a:buFontTx/>
                        <a:buChar char="-"/>
                      </a:pPr>
                      <a:r>
                        <a:rPr lang="en-GB" sz="1400" dirty="0"/>
                        <a:t>Commercial</a:t>
                      </a:r>
                    </a:p>
                  </a:txBody>
                  <a:tcPr marL="115829" marR="115829" marT="57915" marB="57915"/>
                </a:tc>
                <a:tc>
                  <a:txBody>
                    <a:bodyPr/>
                    <a:lstStyle/>
                    <a:p>
                      <a:pPr marL="285750" indent="-285750">
                        <a:buFontTx/>
                        <a:buChar char="-"/>
                      </a:pPr>
                      <a:r>
                        <a:rPr lang="en-GB" sz="1400" dirty="0"/>
                        <a:t>Built by Microsoft</a:t>
                      </a:r>
                    </a:p>
                    <a:p>
                      <a:pPr marL="285750" indent="-285750">
                        <a:buFontTx/>
                        <a:buChar char="-"/>
                      </a:pPr>
                      <a:r>
                        <a:rPr lang="en-GB" sz="1400" dirty="0"/>
                        <a:t>Uses the same “engine” as Google Chrome. </a:t>
                      </a:r>
                    </a:p>
                    <a:p>
                      <a:pPr marL="285750" indent="-285750">
                        <a:buFontTx/>
                        <a:buChar char="-"/>
                      </a:pPr>
                      <a:r>
                        <a:rPr lang="en-GB" sz="1400" dirty="0"/>
                        <a:t>Blocks some cookies by default </a:t>
                      </a:r>
                    </a:p>
                    <a:p>
                      <a:pPr marL="285750" indent="-285750">
                        <a:buFontTx/>
                        <a:buChar char="-"/>
                      </a:pPr>
                      <a:r>
                        <a:rPr lang="en-GB" sz="1400" dirty="0"/>
                        <a:t>Syncs Microsoft account + other Microsoft ecosystem services.</a:t>
                      </a:r>
                    </a:p>
                    <a:p>
                      <a:pPr marL="285750" indent="-285750">
                        <a:buFontTx/>
                        <a:buChar char="-"/>
                      </a:pPr>
                      <a:r>
                        <a:rPr lang="en-GB" sz="1400" dirty="0"/>
                        <a:t>Commercial. </a:t>
                      </a:r>
                    </a:p>
                  </a:txBody>
                  <a:tcPr marL="115829" marR="115829" marT="57915" marB="57915"/>
                </a:tc>
                <a:tc>
                  <a:txBody>
                    <a:bodyPr/>
                    <a:lstStyle/>
                    <a:p>
                      <a:pPr marL="285750" indent="-285750">
                        <a:buFontTx/>
                        <a:buChar char="-"/>
                      </a:pPr>
                      <a:r>
                        <a:rPr lang="en-GB" sz="1400" dirty="0"/>
                        <a:t>Built by the Mozilla Foundation</a:t>
                      </a:r>
                    </a:p>
                    <a:p>
                      <a:pPr marL="285750" indent="-285750">
                        <a:buFontTx/>
                        <a:buChar char="-"/>
                      </a:pPr>
                      <a:r>
                        <a:rPr lang="en-GB" sz="1400" dirty="0"/>
                        <a:t>Does not use Chromium engine. </a:t>
                      </a:r>
                    </a:p>
                    <a:p>
                      <a:pPr marL="285750" indent="-285750">
                        <a:buFontTx/>
                        <a:buChar char="-"/>
                      </a:pPr>
                      <a:r>
                        <a:rPr lang="en-GB" sz="1400" dirty="0"/>
                        <a:t>Blocks third party cookies / trackers by default.</a:t>
                      </a:r>
                    </a:p>
                    <a:p>
                      <a:pPr marL="285750" indent="-285750">
                        <a:buFontTx/>
                        <a:buChar char="-"/>
                      </a:pPr>
                      <a:r>
                        <a:rPr lang="en-GB" sz="1400" dirty="0"/>
                        <a:t>Optional account sync. (Mozilla account)</a:t>
                      </a:r>
                    </a:p>
                    <a:p>
                      <a:pPr marL="285750" indent="-285750">
                        <a:buFontTx/>
                        <a:buChar char="-"/>
                      </a:pPr>
                      <a:r>
                        <a:rPr lang="en-GB" sz="1400" dirty="0"/>
                        <a:t>Open Source</a:t>
                      </a:r>
                    </a:p>
                  </a:txBody>
                  <a:tcPr marL="115829" marR="115829" marT="57915" marB="57915"/>
                </a:tc>
                <a:tc>
                  <a:txBody>
                    <a:bodyPr/>
                    <a:lstStyle/>
                    <a:p>
                      <a:pPr marL="285750" indent="-285750">
                        <a:buFontTx/>
                        <a:buChar char="-"/>
                      </a:pPr>
                      <a:r>
                        <a:rPr lang="en-GB" sz="1400" dirty="0"/>
                        <a:t>Built by Brave Software Inc</a:t>
                      </a:r>
                    </a:p>
                    <a:p>
                      <a:pPr marL="285750" indent="-285750">
                        <a:buFontTx/>
                        <a:buChar char="-"/>
                      </a:pPr>
                      <a:r>
                        <a:rPr lang="en-GB" sz="1400" dirty="0"/>
                        <a:t>Uses Chromium (same as Google Chrome)</a:t>
                      </a:r>
                    </a:p>
                    <a:p>
                      <a:pPr marL="285750" indent="-285750">
                        <a:buFontTx/>
                        <a:buChar char="-"/>
                      </a:pPr>
                      <a:r>
                        <a:rPr lang="en-GB" sz="1400" dirty="0"/>
                        <a:t>Privacy focused but does sell adverts + other services through it’s software.</a:t>
                      </a:r>
                    </a:p>
                    <a:p>
                      <a:pPr marL="285750" indent="-285750">
                        <a:buFontTx/>
                        <a:buChar char="-"/>
                      </a:pPr>
                      <a:r>
                        <a:rPr lang="en-GB" sz="1400" dirty="0"/>
                        <a:t>Open Source</a:t>
                      </a:r>
                    </a:p>
                  </a:txBody>
                  <a:tcPr marL="115829" marR="115829" marT="57915" marB="57915"/>
                </a:tc>
                <a:tc>
                  <a:txBody>
                    <a:bodyPr/>
                    <a:lstStyle/>
                    <a:p>
                      <a:pPr marL="285750" indent="-285750">
                        <a:buFontTx/>
                        <a:buChar char="-"/>
                      </a:pPr>
                      <a:r>
                        <a:rPr lang="en-GB" sz="1400" dirty="0"/>
                        <a:t>Built by Apple</a:t>
                      </a:r>
                    </a:p>
                    <a:p>
                      <a:pPr marL="285750" indent="-285750">
                        <a:buFontTx/>
                        <a:buChar char="-"/>
                      </a:pPr>
                      <a:r>
                        <a:rPr lang="en-GB" sz="1400" dirty="0"/>
                        <a:t>Up to 50% faster than Chromium based browsers (based on 2020 tests)</a:t>
                      </a:r>
                    </a:p>
                    <a:p>
                      <a:pPr marL="285750" indent="-285750">
                        <a:buFontTx/>
                        <a:buChar char="-"/>
                      </a:pPr>
                      <a:r>
                        <a:rPr lang="en-GB" sz="1400" dirty="0"/>
                        <a:t>Restricts some ad blocking</a:t>
                      </a:r>
                    </a:p>
                    <a:p>
                      <a:pPr marL="285750" indent="-285750">
                        <a:buFontTx/>
                        <a:buChar char="-"/>
                      </a:pPr>
                      <a:r>
                        <a:rPr lang="en-GB" sz="1400" dirty="0"/>
                        <a:t>Commercial </a:t>
                      </a:r>
                    </a:p>
                  </a:txBody>
                  <a:tcPr marL="115829" marR="115829" marT="57915" marB="57915"/>
                </a:tc>
                <a:extLst>
                  <a:ext uri="{0D108BD9-81ED-4DB2-BD59-A6C34878D82A}">
                    <a16:rowId xmlns:a16="http://schemas.microsoft.com/office/drawing/2014/main" val="882503120"/>
                  </a:ext>
                </a:extLst>
              </a:tr>
            </a:tbl>
          </a:graphicData>
        </a:graphic>
      </p:graphicFrame>
      <p:pic>
        <p:nvPicPr>
          <p:cNvPr id="12" name="Content Placeholder 4" descr="Icon&#10;&#10;Description automatically generated">
            <a:extLst>
              <a:ext uri="{FF2B5EF4-FFF2-40B4-BE49-F238E27FC236}">
                <a16:creationId xmlns:a16="http://schemas.microsoft.com/office/drawing/2014/main" id="{38E28562-7466-5D88-655F-E4D264243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999" y="1759026"/>
            <a:ext cx="1070270" cy="1070270"/>
          </a:xfrm>
        </p:spPr>
      </p:pic>
      <p:pic>
        <p:nvPicPr>
          <p:cNvPr id="18" name="Picture 17" descr="Logo, icon&#10;&#10;Description automatically generated">
            <a:extLst>
              <a:ext uri="{FF2B5EF4-FFF2-40B4-BE49-F238E27FC236}">
                <a16:creationId xmlns:a16="http://schemas.microsoft.com/office/drawing/2014/main" id="{F1390373-8B3D-47A3-3B51-E13B52C2C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691" y="1716089"/>
            <a:ext cx="1559217" cy="1113208"/>
          </a:xfrm>
          <a:prstGeom prst="rect">
            <a:avLst/>
          </a:prstGeom>
        </p:spPr>
      </p:pic>
      <p:pic>
        <p:nvPicPr>
          <p:cNvPr id="20" name="Picture 19" descr="Logo, company name&#10;&#10;Description automatically generated">
            <a:extLst>
              <a:ext uri="{FF2B5EF4-FFF2-40B4-BE49-F238E27FC236}">
                <a16:creationId xmlns:a16="http://schemas.microsoft.com/office/drawing/2014/main" id="{D63F86E9-D9A4-64F5-9610-25A9A0D20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067" y="1634491"/>
            <a:ext cx="1624648" cy="1218486"/>
          </a:xfrm>
          <a:prstGeom prst="rect">
            <a:avLst/>
          </a:prstGeom>
        </p:spPr>
      </p:pic>
      <p:pic>
        <p:nvPicPr>
          <p:cNvPr id="22" name="Picture 21" descr="Icon&#10;&#10;Description automatically generated">
            <a:extLst>
              <a:ext uri="{FF2B5EF4-FFF2-40B4-BE49-F238E27FC236}">
                <a16:creationId xmlns:a16="http://schemas.microsoft.com/office/drawing/2014/main" id="{28010712-E55F-EC9A-1461-B165B3BE3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450" y="1827376"/>
            <a:ext cx="1441450" cy="1029607"/>
          </a:xfrm>
          <a:prstGeom prst="rect">
            <a:avLst/>
          </a:prstGeom>
        </p:spPr>
      </p:pic>
      <p:pic>
        <p:nvPicPr>
          <p:cNvPr id="24" name="Picture 23" descr="A blue and red logo&#10;&#10;Description automatically generated with low confidence">
            <a:extLst>
              <a:ext uri="{FF2B5EF4-FFF2-40B4-BE49-F238E27FC236}">
                <a16:creationId xmlns:a16="http://schemas.microsoft.com/office/drawing/2014/main" id="{6B6B12A5-90DF-F3F3-E0CD-7489B96F8608}"/>
              </a:ext>
            </a:extLst>
          </p:cNvPr>
          <p:cNvPicPr>
            <a:picLocks noChangeAspect="1"/>
          </p:cNvPicPr>
          <p:nvPr/>
        </p:nvPicPr>
        <p:blipFill rotWithShape="1">
          <a:blip r:embed="rId6">
            <a:extLst>
              <a:ext uri="{28A0092B-C50C-407E-A947-70E740481C1C}">
                <a14:useLocalDpi xmlns:a14="http://schemas.microsoft.com/office/drawing/2010/main" val="0"/>
              </a:ext>
            </a:extLst>
          </a:blip>
          <a:srcRect l="25164" r="21496"/>
          <a:stretch/>
        </p:blipFill>
        <p:spPr>
          <a:xfrm>
            <a:off x="9417049" y="1787711"/>
            <a:ext cx="1003301" cy="987501"/>
          </a:xfrm>
          <a:prstGeom prst="rect">
            <a:avLst/>
          </a:prstGeom>
        </p:spPr>
      </p:pic>
    </p:spTree>
    <p:extLst>
      <p:ext uri="{BB962C8B-B14F-4D97-AF65-F5344CB8AC3E}">
        <p14:creationId xmlns:p14="http://schemas.microsoft.com/office/powerpoint/2010/main" val="230881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4BBF-7994-B6CA-8428-64C9244F2C87}"/>
              </a:ext>
            </a:extLst>
          </p:cNvPr>
          <p:cNvSpPr>
            <a:spLocks noGrp="1"/>
          </p:cNvSpPr>
          <p:nvPr>
            <p:ph type="title"/>
          </p:nvPr>
        </p:nvSpPr>
        <p:spPr>
          <a:xfrm>
            <a:off x="838200" y="356499"/>
            <a:ext cx="10515600" cy="1325563"/>
          </a:xfrm>
        </p:spPr>
        <p:txBody>
          <a:bodyPr/>
          <a:lstStyle/>
          <a:p>
            <a:r>
              <a:rPr lang="en-GB" dirty="0"/>
              <a:t>Staying safe online</a:t>
            </a:r>
          </a:p>
        </p:txBody>
      </p:sp>
      <p:sp>
        <p:nvSpPr>
          <p:cNvPr id="3" name="Content Placeholder 2">
            <a:extLst>
              <a:ext uri="{FF2B5EF4-FFF2-40B4-BE49-F238E27FC236}">
                <a16:creationId xmlns:a16="http://schemas.microsoft.com/office/drawing/2014/main" id="{65ED5AF9-7DB6-9BDE-6642-9A0143302C10}"/>
              </a:ext>
            </a:extLst>
          </p:cNvPr>
          <p:cNvSpPr>
            <a:spLocks noGrp="1"/>
          </p:cNvSpPr>
          <p:nvPr>
            <p:ph idx="1"/>
          </p:nvPr>
        </p:nvSpPr>
        <p:spPr/>
        <p:txBody>
          <a:bodyPr>
            <a:normAutofit fontScale="92500"/>
          </a:bodyPr>
          <a:lstStyle/>
          <a:p>
            <a:r>
              <a:rPr lang="en-GB" dirty="0"/>
              <a:t>Old School Principles still apply to the internet. </a:t>
            </a:r>
          </a:p>
          <a:p>
            <a:pPr lvl="1"/>
            <a:r>
              <a:rPr lang="en-GB" dirty="0"/>
              <a:t>Buyer beware </a:t>
            </a:r>
          </a:p>
          <a:p>
            <a:pPr lvl="2"/>
            <a:r>
              <a:rPr lang="en-GB" dirty="0"/>
              <a:t>Do research on the site/vendor – and ask for recommendations</a:t>
            </a:r>
          </a:p>
          <a:p>
            <a:pPr lvl="3"/>
            <a:r>
              <a:rPr lang="en-GB" dirty="0"/>
              <a:t>Check the company on companies house to see if they actually exist (only works for UK companies).</a:t>
            </a:r>
          </a:p>
          <a:p>
            <a:pPr lvl="3"/>
            <a:r>
              <a:rPr lang="en-GB" dirty="0"/>
              <a:t>Check the bottom of the website to see if they have a privacy/returns policy. </a:t>
            </a:r>
          </a:p>
          <a:p>
            <a:pPr lvl="3"/>
            <a:r>
              <a:rPr lang="en-GB" dirty="0"/>
              <a:t>Check review sites, or social media presence.</a:t>
            </a:r>
          </a:p>
          <a:p>
            <a:pPr lvl="3"/>
            <a:r>
              <a:rPr lang="en-GB" dirty="0"/>
              <a:t>Step back from the situation and ask yourself if there is an unnecessary urgency in the transaction or the transaction is confusing (e.g. Not a straight for exchange of cash for goods/services).</a:t>
            </a:r>
          </a:p>
          <a:p>
            <a:pPr lvl="1"/>
            <a:r>
              <a:rPr lang="en-GB" dirty="0"/>
              <a:t>Shop smart – check around for cheaper prices.</a:t>
            </a:r>
          </a:p>
          <a:p>
            <a:pPr lvl="2"/>
            <a:r>
              <a:rPr lang="en-GB" dirty="0">
                <a:hlinkClick r:id="rId2"/>
              </a:rPr>
              <a:t>https://smile-collections.com/?s=shed&amp;post_type=product</a:t>
            </a:r>
            <a:endParaRPr lang="en-GB" dirty="0"/>
          </a:p>
          <a:p>
            <a:pPr lvl="2"/>
            <a:r>
              <a:rPr lang="en-GB" dirty="0"/>
              <a:t>https://uk.trustpilot.com/review/smile-collections.com</a:t>
            </a:r>
          </a:p>
          <a:p>
            <a:pPr lvl="1"/>
            <a:r>
              <a:rPr lang="en-GB" dirty="0"/>
              <a:t>Stranger danger – Unless you know the person you are </a:t>
            </a:r>
            <a:r>
              <a:rPr lang="en-GB" b="1" dirty="0"/>
              <a:t>interacting</a:t>
            </a:r>
            <a:r>
              <a:rPr lang="en-GB" dirty="0"/>
              <a:t> with in person, treat them as a stranger and do not give out personal information. For any reason. </a:t>
            </a:r>
          </a:p>
          <a:p>
            <a:pPr lvl="1"/>
            <a:endParaRPr lang="en-GB" dirty="0"/>
          </a:p>
          <a:p>
            <a:pPr lvl="1"/>
            <a:endParaRPr lang="en-GB" dirty="0"/>
          </a:p>
          <a:p>
            <a:pPr lvl="2"/>
            <a:endParaRPr lang="en-GB" dirty="0"/>
          </a:p>
        </p:txBody>
      </p:sp>
    </p:spTree>
    <p:extLst>
      <p:ext uri="{BB962C8B-B14F-4D97-AF65-F5344CB8AC3E}">
        <p14:creationId xmlns:p14="http://schemas.microsoft.com/office/powerpoint/2010/main" val="229778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D93909-F81C-359D-C7AB-9960BDAF9C91}"/>
              </a:ext>
            </a:extLst>
          </p:cNvPr>
          <p:cNvPicPr>
            <a:picLocks noChangeAspect="1"/>
          </p:cNvPicPr>
          <p:nvPr/>
        </p:nvPicPr>
        <p:blipFill rotWithShape="1">
          <a:blip r:embed="rId3"/>
          <a:srcRect b="21389"/>
          <a:stretch/>
        </p:blipFill>
        <p:spPr>
          <a:xfrm>
            <a:off x="0" y="0"/>
            <a:ext cx="6327487" cy="6731000"/>
          </a:xfrm>
          <a:prstGeom prst="rect">
            <a:avLst/>
          </a:prstGeom>
        </p:spPr>
      </p:pic>
      <p:pic>
        <p:nvPicPr>
          <p:cNvPr id="7" name="Picture 6">
            <a:extLst>
              <a:ext uri="{FF2B5EF4-FFF2-40B4-BE49-F238E27FC236}">
                <a16:creationId xmlns:a16="http://schemas.microsoft.com/office/drawing/2014/main" id="{F326EA05-0B2D-4246-F239-E125E4DF419B}"/>
              </a:ext>
            </a:extLst>
          </p:cNvPr>
          <p:cNvPicPr>
            <a:picLocks noChangeAspect="1"/>
          </p:cNvPicPr>
          <p:nvPr/>
        </p:nvPicPr>
        <p:blipFill rotWithShape="1">
          <a:blip r:embed="rId4"/>
          <a:srcRect t="1894" b="5160"/>
          <a:stretch/>
        </p:blipFill>
        <p:spPr>
          <a:xfrm>
            <a:off x="6517987" y="0"/>
            <a:ext cx="5502563" cy="6858000"/>
          </a:xfrm>
          <a:prstGeom prst="rect">
            <a:avLst/>
          </a:prstGeom>
        </p:spPr>
      </p:pic>
      <p:sp>
        <p:nvSpPr>
          <p:cNvPr id="8" name="Rectangle 7">
            <a:extLst>
              <a:ext uri="{FF2B5EF4-FFF2-40B4-BE49-F238E27FC236}">
                <a16:creationId xmlns:a16="http://schemas.microsoft.com/office/drawing/2014/main" id="{1134F4E7-32EF-BAD7-E94A-D5903DFA16FC}"/>
              </a:ext>
            </a:extLst>
          </p:cNvPr>
          <p:cNvSpPr/>
          <p:nvPr/>
        </p:nvSpPr>
        <p:spPr>
          <a:xfrm>
            <a:off x="6781800" y="998220"/>
            <a:ext cx="792480" cy="243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E7DEBF0-C4DF-140F-8B1A-8D19A3E3B6D6}"/>
              </a:ext>
            </a:extLst>
          </p:cNvPr>
          <p:cNvSpPr/>
          <p:nvPr/>
        </p:nvSpPr>
        <p:spPr>
          <a:xfrm>
            <a:off x="2378883" y="4191000"/>
            <a:ext cx="792480" cy="243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278984E-2E19-C96C-E91F-2B67670C8B14}"/>
              </a:ext>
            </a:extLst>
          </p:cNvPr>
          <p:cNvSpPr/>
          <p:nvPr/>
        </p:nvSpPr>
        <p:spPr>
          <a:xfrm>
            <a:off x="281940" y="601980"/>
            <a:ext cx="1653540" cy="243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880A0D0-4BA8-B22E-D53C-9716F401D577}"/>
              </a:ext>
            </a:extLst>
          </p:cNvPr>
          <p:cNvSpPr/>
          <p:nvPr/>
        </p:nvSpPr>
        <p:spPr>
          <a:xfrm>
            <a:off x="2255520" y="0"/>
            <a:ext cx="1783080" cy="243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C19B11E-AF2E-3292-F73D-F0A0896DC713}"/>
              </a:ext>
            </a:extLst>
          </p:cNvPr>
          <p:cNvSpPr/>
          <p:nvPr/>
        </p:nvSpPr>
        <p:spPr>
          <a:xfrm>
            <a:off x="6781800" y="4671060"/>
            <a:ext cx="3291840" cy="243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457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4BBF-7994-B6CA-8428-64C9244F2C87}"/>
              </a:ext>
            </a:extLst>
          </p:cNvPr>
          <p:cNvSpPr>
            <a:spLocks noGrp="1"/>
          </p:cNvSpPr>
          <p:nvPr>
            <p:ph type="title"/>
          </p:nvPr>
        </p:nvSpPr>
        <p:spPr>
          <a:xfrm>
            <a:off x="838200" y="356499"/>
            <a:ext cx="10515600" cy="1325563"/>
          </a:xfrm>
        </p:spPr>
        <p:txBody>
          <a:bodyPr/>
          <a:lstStyle/>
          <a:p>
            <a:r>
              <a:rPr lang="en-GB"/>
              <a:t>Staying safe online</a:t>
            </a:r>
          </a:p>
        </p:txBody>
      </p:sp>
      <p:sp>
        <p:nvSpPr>
          <p:cNvPr id="3" name="Content Placeholder 2">
            <a:extLst>
              <a:ext uri="{FF2B5EF4-FFF2-40B4-BE49-F238E27FC236}">
                <a16:creationId xmlns:a16="http://schemas.microsoft.com/office/drawing/2014/main" id="{65ED5AF9-7DB6-9BDE-6642-9A0143302C10}"/>
              </a:ext>
            </a:extLst>
          </p:cNvPr>
          <p:cNvSpPr>
            <a:spLocks noGrp="1"/>
          </p:cNvSpPr>
          <p:nvPr>
            <p:ph idx="1"/>
          </p:nvPr>
        </p:nvSpPr>
        <p:spPr/>
        <p:txBody>
          <a:bodyPr>
            <a:normAutofit lnSpcReduction="10000"/>
          </a:bodyPr>
          <a:lstStyle/>
          <a:p>
            <a:r>
              <a:rPr lang="en-GB" dirty="0"/>
              <a:t>Old School Principles still apply to the internet. </a:t>
            </a:r>
          </a:p>
          <a:p>
            <a:pPr lvl="1"/>
            <a:r>
              <a:rPr lang="en-GB" dirty="0"/>
              <a:t>Stranger danger – Examples</a:t>
            </a:r>
          </a:p>
          <a:p>
            <a:pPr lvl="2"/>
            <a:r>
              <a:rPr lang="en-GB" dirty="0"/>
              <a:t>Dragon Lord – German man who challenged internet trolls to come to his home address on </a:t>
            </a:r>
            <a:r>
              <a:rPr lang="en-GB" dirty="0" err="1"/>
              <a:t>Youtube</a:t>
            </a:r>
            <a:r>
              <a:rPr lang="en-GB" dirty="0"/>
              <a:t>. Years of online and offline harassment ensued with people turning up at his house, sending threats, pretending to be in love with him and so on. </a:t>
            </a:r>
          </a:p>
          <a:p>
            <a:pPr lvl="2"/>
            <a:r>
              <a:rPr lang="en-GB" dirty="0"/>
              <a:t>Tinder Swindler – Man used dating app to convince women around the world he was super wealthy. Subsequently he would convince them to date, enter a relationship or become friends. When he had enough trust, he’d ask for lots of money for an “emergency”. https://youtu.be/_R3LWM_Vt70</a:t>
            </a:r>
          </a:p>
          <a:p>
            <a:pPr lvl="2"/>
            <a:r>
              <a:rPr lang="en-GB" dirty="0"/>
              <a:t>Catfish – TV Show about people who have fallen in “love” over the internet but not met in person. Throughout each episode, one of the partners is revealed to be a “Catfish” – meaning they are pretending to be someone else, either maliciously or for another reason.</a:t>
            </a:r>
          </a:p>
          <a:p>
            <a:pPr lvl="2"/>
            <a:r>
              <a:rPr lang="en-GB" dirty="0"/>
              <a:t>Here’s why - https://youtu.be/lc7scxvKQOo</a:t>
            </a:r>
          </a:p>
          <a:p>
            <a:pPr lvl="2"/>
            <a:endParaRPr lang="en-GB" dirty="0"/>
          </a:p>
        </p:txBody>
      </p:sp>
    </p:spTree>
    <p:extLst>
      <p:ext uri="{BB962C8B-B14F-4D97-AF65-F5344CB8AC3E}">
        <p14:creationId xmlns:p14="http://schemas.microsoft.com/office/powerpoint/2010/main" val="322423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4BBF-7994-B6CA-8428-64C9244F2C87}"/>
              </a:ext>
            </a:extLst>
          </p:cNvPr>
          <p:cNvSpPr>
            <a:spLocks noGrp="1"/>
          </p:cNvSpPr>
          <p:nvPr>
            <p:ph type="title"/>
          </p:nvPr>
        </p:nvSpPr>
        <p:spPr>
          <a:xfrm>
            <a:off x="838200" y="356499"/>
            <a:ext cx="10515600" cy="1325563"/>
          </a:xfrm>
        </p:spPr>
        <p:txBody>
          <a:bodyPr/>
          <a:lstStyle/>
          <a:p>
            <a:r>
              <a:rPr lang="en-GB" dirty="0"/>
              <a:t>Staying safe online</a:t>
            </a:r>
          </a:p>
        </p:txBody>
      </p:sp>
      <p:sp>
        <p:nvSpPr>
          <p:cNvPr id="3" name="Content Placeholder 2">
            <a:extLst>
              <a:ext uri="{FF2B5EF4-FFF2-40B4-BE49-F238E27FC236}">
                <a16:creationId xmlns:a16="http://schemas.microsoft.com/office/drawing/2014/main" id="{65ED5AF9-7DB6-9BDE-6642-9A0143302C10}"/>
              </a:ext>
            </a:extLst>
          </p:cNvPr>
          <p:cNvSpPr>
            <a:spLocks noGrp="1"/>
          </p:cNvSpPr>
          <p:nvPr>
            <p:ph idx="1"/>
          </p:nvPr>
        </p:nvSpPr>
        <p:spPr/>
        <p:txBody>
          <a:bodyPr/>
          <a:lstStyle/>
          <a:p>
            <a:r>
              <a:rPr lang="en-GB" dirty="0"/>
              <a:t>Old School Principles still apply to the internet. </a:t>
            </a:r>
          </a:p>
          <a:p>
            <a:pPr lvl="1"/>
            <a:r>
              <a:rPr lang="en-GB" dirty="0"/>
              <a:t>Practice safe s.. – Make sure connections are secure and verified before clicking them to reduce the risk of viruses, trackers &amp; other malicious attack vectors. </a:t>
            </a:r>
          </a:p>
          <a:p>
            <a:pPr marL="457200" lvl="1" indent="0">
              <a:buNone/>
            </a:pPr>
            <a:endParaRPr lang="en-GB" dirty="0"/>
          </a:p>
          <a:p>
            <a:pPr marL="457200" lvl="1" indent="0">
              <a:buNone/>
            </a:pPr>
            <a:r>
              <a:rPr lang="en-GB" dirty="0"/>
              <a:t>   This means making sure links start with https:// and the link is genuine – for   example, </a:t>
            </a:r>
            <a:r>
              <a:rPr lang="en-GB" dirty="0">
                <a:hlinkClick r:id="rId2"/>
              </a:rPr>
              <a:t>https://google.com</a:t>
            </a:r>
            <a:r>
              <a:rPr lang="en-GB" dirty="0"/>
              <a:t> not </a:t>
            </a:r>
            <a:r>
              <a:rPr lang="en-GB" dirty="0">
                <a:hlinkClick r:id="rId3"/>
              </a:rPr>
              <a:t>https://goolge.com</a:t>
            </a:r>
            <a:r>
              <a:rPr lang="en-GB" dirty="0"/>
              <a:t> or </a:t>
            </a:r>
            <a:r>
              <a:rPr lang="en-GB" dirty="0">
                <a:hlinkClick r:id="rId4"/>
              </a:rPr>
              <a:t>https://googleofficial.jj</a:t>
            </a:r>
            <a:r>
              <a:rPr lang="en-GB" dirty="0"/>
              <a:t> </a:t>
            </a:r>
          </a:p>
          <a:p>
            <a:pPr lvl="1"/>
            <a:endParaRPr lang="en-GB" dirty="0"/>
          </a:p>
          <a:p>
            <a:pPr marL="457200" lvl="1" indent="0">
              <a:buNone/>
            </a:pPr>
            <a:r>
              <a:rPr lang="en-GB" dirty="0"/>
              <a:t>  If genuine, the https:// means the site has an SSL (Secure Sockets Layer) Certificate which validates the connection between your computer and the services server. </a:t>
            </a:r>
          </a:p>
        </p:txBody>
      </p:sp>
    </p:spTree>
    <p:extLst>
      <p:ext uri="{BB962C8B-B14F-4D97-AF65-F5344CB8AC3E}">
        <p14:creationId xmlns:p14="http://schemas.microsoft.com/office/powerpoint/2010/main" val="42672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4BBF-7994-B6CA-8428-64C9244F2C87}"/>
              </a:ext>
            </a:extLst>
          </p:cNvPr>
          <p:cNvSpPr>
            <a:spLocks noGrp="1"/>
          </p:cNvSpPr>
          <p:nvPr>
            <p:ph type="title"/>
          </p:nvPr>
        </p:nvSpPr>
        <p:spPr>
          <a:xfrm>
            <a:off x="838200" y="356499"/>
            <a:ext cx="10515600" cy="1325563"/>
          </a:xfrm>
        </p:spPr>
        <p:txBody>
          <a:bodyPr/>
          <a:lstStyle/>
          <a:p>
            <a:r>
              <a:rPr lang="en-GB"/>
              <a:t>Staying safe online</a:t>
            </a:r>
          </a:p>
        </p:txBody>
      </p:sp>
      <p:sp>
        <p:nvSpPr>
          <p:cNvPr id="3" name="Content Placeholder 2">
            <a:extLst>
              <a:ext uri="{FF2B5EF4-FFF2-40B4-BE49-F238E27FC236}">
                <a16:creationId xmlns:a16="http://schemas.microsoft.com/office/drawing/2014/main" id="{65ED5AF9-7DB6-9BDE-6642-9A0143302C10}"/>
              </a:ext>
            </a:extLst>
          </p:cNvPr>
          <p:cNvSpPr>
            <a:spLocks noGrp="1"/>
          </p:cNvSpPr>
          <p:nvPr>
            <p:ph idx="1"/>
          </p:nvPr>
        </p:nvSpPr>
        <p:spPr/>
        <p:txBody>
          <a:bodyPr>
            <a:normAutofit lnSpcReduction="10000"/>
          </a:bodyPr>
          <a:lstStyle/>
          <a:p>
            <a:r>
              <a:rPr lang="en-GB" dirty="0"/>
              <a:t>Browsers can be very helpful in ensuring secure connections through the use of extensions. </a:t>
            </a:r>
          </a:p>
          <a:p>
            <a:r>
              <a:rPr lang="en-GB" dirty="0"/>
              <a:t>Extensions are small “apps” for your browser which perform certain functions. For example, forcing connections to use https:// or blocking adverts.</a:t>
            </a:r>
          </a:p>
          <a:p>
            <a:r>
              <a:rPr lang="en-GB" dirty="0"/>
              <a:t>If you are using chrome, go to </a:t>
            </a:r>
            <a:r>
              <a:rPr lang="en-GB" dirty="0">
                <a:hlinkClick r:id="rId2"/>
              </a:rPr>
              <a:t>https://chrome.google.com/webstore/category/extensions</a:t>
            </a:r>
            <a:r>
              <a:rPr lang="en-GB" dirty="0"/>
              <a:t> </a:t>
            </a:r>
          </a:p>
          <a:p>
            <a:endParaRPr lang="en-GB" dirty="0"/>
          </a:p>
          <a:p>
            <a:r>
              <a:rPr lang="en-GB" dirty="0"/>
              <a:t>Have a go at finding extensions for your web browser during the lesson!</a:t>
            </a:r>
          </a:p>
        </p:txBody>
      </p:sp>
    </p:spTree>
    <p:extLst>
      <p:ext uri="{BB962C8B-B14F-4D97-AF65-F5344CB8AC3E}">
        <p14:creationId xmlns:p14="http://schemas.microsoft.com/office/powerpoint/2010/main" val="196146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7DEB-3E0A-5DAE-BE32-E2E578FCD244}"/>
              </a:ext>
            </a:extLst>
          </p:cNvPr>
          <p:cNvSpPr>
            <a:spLocks noGrp="1"/>
          </p:cNvSpPr>
          <p:nvPr>
            <p:ph type="title"/>
          </p:nvPr>
        </p:nvSpPr>
        <p:spPr/>
        <p:txBody>
          <a:bodyPr/>
          <a:lstStyle/>
          <a:p>
            <a:r>
              <a:rPr lang="en-GB"/>
              <a:t>Search</a:t>
            </a:r>
          </a:p>
        </p:txBody>
      </p:sp>
      <p:sp>
        <p:nvSpPr>
          <p:cNvPr id="3" name="Content Placeholder 2">
            <a:extLst>
              <a:ext uri="{FF2B5EF4-FFF2-40B4-BE49-F238E27FC236}">
                <a16:creationId xmlns:a16="http://schemas.microsoft.com/office/drawing/2014/main" id="{D6EF024B-25B7-59BB-7F1C-E21CA96D66E1}"/>
              </a:ext>
            </a:extLst>
          </p:cNvPr>
          <p:cNvSpPr>
            <a:spLocks noGrp="1"/>
          </p:cNvSpPr>
          <p:nvPr>
            <p:ph idx="1"/>
          </p:nvPr>
        </p:nvSpPr>
        <p:spPr/>
        <p:txBody>
          <a:bodyPr/>
          <a:lstStyle/>
          <a:p>
            <a:r>
              <a:rPr lang="en-GB" dirty="0"/>
              <a:t>As part of staying safe online, I want to increase confidence in searching online. The reason for this is that if we can get better at searching, we can get better at finding information – to avoid scams, to help with a task, to determine whether to trust an online vendor and so on.</a:t>
            </a:r>
          </a:p>
          <a:p>
            <a:r>
              <a:rPr lang="en-GB" dirty="0"/>
              <a:t>As such, we are going to use Google.com to do different types of search. You may already know how to do this, but it’s worth reinforcing the knowledge.</a:t>
            </a:r>
          </a:p>
        </p:txBody>
      </p:sp>
    </p:spTree>
    <p:extLst>
      <p:ext uri="{BB962C8B-B14F-4D97-AF65-F5344CB8AC3E}">
        <p14:creationId xmlns:p14="http://schemas.microsoft.com/office/powerpoint/2010/main" val="370119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CD07-C4D4-7DF3-98E2-317E9A505157}"/>
              </a:ext>
            </a:extLst>
          </p:cNvPr>
          <p:cNvSpPr>
            <a:spLocks noGrp="1"/>
          </p:cNvSpPr>
          <p:nvPr>
            <p:ph type="title"/>
          </p:nvPr>
        </p:nvSpPr>
        <p:spPr/>
        <p:txBody>
          <a:bodyPr/>
          <a:lstStyle/>
          <a:p>
            <a:r>
              <a:rPr lang="en-GB" dirty="0"/>
              <a:t>Search</a:t>
            </a:r>
          </a:p>
        </p:txBody>
      </p:sp>
      <p:sp>
        <p:nvSpPr>
          <p:cNvPr id="3" name="Content Placeholder 2">
            <a:extLst>
              <a:ext uri="{FF2B5EF4-FFF2-40B4-BE49-F238E27FC236}">
                <a16:creationId xmlns:a16="http://schemas.microsoft.com/office/drawing/2014/main" id="{08318CC3-2B02-FF5C-CFAE-2D62882AF906}"/>
              </a:ext>
            </a:extLst>
          </p:cNvPr>
          <p:cNvSpPr>
            <a:spLocks noGrp="1"/>
          </p:cNvSpPr>
          <p:nvPr>
            <p:ph idx="1"/>
          </p:nvPr>
        </p:nvSpPr>
        <p:spPr/>
        <p:txBody>
          <a:bodyPr/>
          <a:lstStyle/>
          <a:p>
            <a:r>
              <a:rPr lang="en-GB" dirty="0"/>
              <a:t>It’s possible that you’ve gone to google.com and entered some text before, for example “fluffy bunnies”. This told google you wanted to look for fluffy bunnies and in return, google gave you results about fluffy bunnies.</a:t>
            </a:r>
          </a:p>
          <a:p>
            <a:r>
              <a:rPr lang="en-GB" dirty="0"/>
              <a:t>But, what happens if you want specific results? Say, for a specific site or an explicit phrase? Or even, a specific image?</a:t>
            </a:r>
          </a:p>
          <a:p>
            <a:r>
              <a:rPr lang="en-GB" dirty="0"/>
              <a:t>We can use operators to enhance the search thereby getting better results.</a:t>
            </a:r>
          </a:p>
        </p:txBody>
      </p:sp>
    </p:spTree>
    <p:extLst>
      <p:ext uri="{BB962C8B-B14F-4D97-AF65-F5344CB8AC3E}">
        <p14:creationId xmlns:p14="http://schemas.microsoft.com/office/powerpoint/2010/main" val="26547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2068-B999-EF0D-483C-2E2DF40B68AB}"/>
              </a:ext>
            </a:extLst>
          </p:cNvPr>
          <p:cNvSpPr>
            <a:spLocks noGrp="1"/>
          </p:cNvSpPr>
          <p:nvPr>
            <p:ph type="title"/>
          </p:nvPr>
        </p:nvSpPr>
        <p:spPr/>
        <p:txBody>
          <a:bodyPr/>
          <a:lstStyle/>
          <a:p>
            <a:r>
              <a:rPr lang="en-GB" dirty="0"/>
              <a:t>Search</a:t>
            </a:r>
          </a:p>
        </p:txBody>
      </p:sp>
      <p:sp>
        <p:nvSpPr>
          <p:cNvPr id="3" name="Content Placeholder 2">
            <a:extLst>
              <a:ext uri="{FF2B5EF4-FFF2-40B4-BE49-F238E27FC236}">
                <a16:creationId xmlns:a16="http://schemas.microsoft.com/office/drawing/2014/main" id="{43964387-4B9D-AE04-A47D-502B5260B1A3}"/>
              </a:ext>
            </a:extLst>
          </p:cNvPr>
          <p:cNvSpPr>
            <a:spLocks noGrp="1"/>
          </p:cNvSpPr>
          <p:nvPr>
            <p:ph idx="1"/>
          </p:nvPr>
        </p:nvSpPr>
        <p:spPr/>
        <p:txBody>
          <a:bodyPr/>
          <a:lstStyle/>
          <a:p>
            <a:pPr marL="514350" indent="-514350">
              <a:buAutoNum type="arabicPeriod"/>
            </a:pPr>
            <a:r>
              <a:rPr lang="en-GB" dirty="0"/>
              <a:t>Open your browser </a:t>
            </a:r>
          </a:p>
          <a:p>
            <a:pPr marL="514350" indent="-514350">
              <a:buAutoNum type="arabicPeriod"/>
            </a:pPr>
            <a:r>
              <a:rPr lang="en-GB" dirty="0"/>
              <a:t>In the address bar, type google.com</a:t>
            </a:r>
          </a:p>
          <a:p>
            <a:pPr marL="514350" indent="-514350">
              <a:buAutoNum type="arabicPeriod"/>
            </a:pPr>
            <a:r>
              <a:rPr lang="en-GB" dirty="0"/>
              <a:t>The first search we will perform is to search a specific site</a:t>
            </a:r>
          </a:p>
          <a:p>
            <a:pPr marL="971550" lvl="1" indent="-514350">
              <a:buAutoNum type="arabicPeriod"/>
            </a:pPr>
            <a:r>
              <a:rPr lang="en-GB" dirty="0"/>
              <a:t>In the search bar, type:</a:t>
            </a:r>
            <a:br>
              <a:rPr lang="en-GB" dirty="0"/>
            </a:br>
            <a:br>
              <a:rPr lang="en-GB" dirty="0"/>
            </a:br>
            <a:r>
              <a:rPr lang="en-GB" sz="3600" b="1" dirty="0"/>
              <a:t>site: amazon.com chairs</a:t>
            </a:r>
          </a:p>
          <a:p>
            <a:pPr marL="457200" lvl="1" indent="0">
              <a:buNone/>
            </a:pPr>
            <a:endParaRPr lang="en-GB" dirty="0"/>
          </a:p>
          <a:p>
            <a:pPr marL="457200" lvl="1" indent="0">
              <a:buNone/>
            </a:pPr>
            <a:r>
              <a:rPr lang="en-GB" dirty="0"/>
              <a:t>Once you hit enter, you should be presented with results from only Amazon and only about chairs. </a:t>
            </a:r>
          </a:p>
        </p:txBody>
      </p:sp>
    </p:spTree>
    <p:extLst>
      <p:ext uri="{BB962C8B-B14F-4D97-AF65-F5344CB8AC3E}">
        <p14:creationId xmlns:p14="http://schemas.microsoft.com/office/powerpoint/2010/main" val="2827374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376E5-362A-0546-C084-BC9E88285957}"/>
              </a:ext>
            </a:extLst>
          </p:cNvPr>
          <p:cNvSpPr>
            <a:spLocks noGrp="1"/>
          </p:cNvSpPr>
          <p:nvPr>
            <p:ph type="title"/>
          </p:nvPr>
        </p:nvSpPr>
        <p:spPr/>
        <p:txBody>
          <a:bodyPr/>
          <a:lstStyle/>
          <a:p>
            <a:r>
              <a:rPr lang="en-GB" dirty="0"/>
              <a:t>Search</a:t>
            </a:r>
          </a:p>
        </p:txBody>
      </p:sp>
      <p:sp>
        <p:nvSpPr>
          <p:cNvPr id="3" name="Content Placeholder 2">
            <a:extLst>
              <a:ext uri="{FF2B5EF4-FFF2-40B4-BE49-F238E27FC236}">
                <a16:creationId xmlns:a16="http://schemas.microsoft.com/office/drawing/2014/main" id="{FF3ADF40-9F32-3EC4-A67D-3C158E02B01B}"/>
              </a:ext>
            </a:extLst>
          </p:cNvPr>
          <p:cNvSpPr>
            <a:spLocks noGrp="1"/>
          </p:cNvSpPr>
          <p:nvPr>
            <p:ph idx="1"/>
          </p:nvPr>
        </p:nvSpPr>
        <p:spPr/>
        <p:txBody>
          <a:bodyPr/>
          <a:lstStyle/>
          <a:p>
            <a:pPr marL="0" indent="0">
              <a:buNone/>
            </a:pPr>
            <a:r>
              <a:rPr lang="en-GB" dirty="0"/>
              <a:t>Now lets try an explicit phrase – </a:t>
            </a:r>
          </a:p>
          <a:p>
            <a:pPr marL="0" indent="0">
              <a:buNone/>
            </a:pPr>
            <a:endParaRPr lang="en-GB" dirty="0"/>
          </a:p>
          <a:p>
            <a:pPr marL="514350" indent="-514350">
              <a:buFont typeface="+mj-lt"/>
              <a:buAutoNum type="arabicPeriod"/>
            </a:pPr>
            <a:r>
              <a:rPr lang="en-GB" dirty="0"/>
              <a:t>Go back to google.com</a:t>
            </a:r>
          </a:p>
          <a:p>
            <a:pPr marL="514350" indent="-514350">
              <a:buFont typeface="+mj-lt"/>
              <a:buAutoNum type="arabicPeriod"/>
            </a:pPr>
            <a:r>
              <a:rPr lang="en-GB" dirty="0"/>
              <a:t>Use quotation marks (“</a:t>
            </a:r>
            <a:r>
              <a:rPr lang="en-GB" dirty="0">
                <a:solidFill>
                  <a:schemeClr val="bg1"/>
                </a:solidFill>
              </a:rPr>
              <a:t>..</a:t>
            </a:r>
            <a:r>
              <a:rPr lang="en-GB" dirty="0"/>
              <a:t>”) and search for “</a:t>
            </a:r>
            <a:r>
              <a:rPr lang="en-GB" b="1" dirty="0"/>
              <a:t>Brexit means Brexit” </a:t>
            </a:r>
          </a:p>
          <a:p>
            <a:pPr marL="0" indent="0">
              <a:buNone/>
            </a:pPr>
            <a:br>
              <a:rPr lang="en-GB" dirty="0"/>
            </a:br>
            <a:r>
              <a:rPr lang="en-GB" dirty="0"/>
              <a:t>This time, you’ll see results from lots of different sources but they will all contain the phrase “Brexit means Brexit”. </a:t>
            </a:r>
          </a:p>
        </p:txBody>
      </p:sp>
    </p:spTree>
    <p:extLst>
      <p:ext uri="{BB962C8B-B14F-4D97-AF65-F5344CB8AC3E}">
        <p14:creationId xmlns:p14="http://schemas.microsoft.com/office/powerpoint/2010/main" val="394873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35BA-0042-F554-4EE7-1BD098D7E3E5}"/>
              </a:ext>
            </a:extLst>
          </p:cNvPr>
          <p:cNvSpPr>
            <a:spLocks noGrp="1"/>
          </p:cNvSpPr>
          <p:nvPr>
            <p:ph type="ctrTitle"/>
          </p:nvPr>
        </p:nvSpPr>
        <p:spPr>
          <a:xfrm>
            <a:off x="1616766" y="3194593"/>
            <a:ext cx="9144000" cy="814889"/>
          </a:xfrm>
        </p:spPr>
        <p:txBody>
          <a:bodyPr>
            <a:normAutofit fontScale="90000"/>
          </a:bodyPr>
          <a:lstStyle/>
          <a:p>
            <a:r>
              <a:rPr lang="en-GB" b="1" dirty="0">
                <a:solidFill>
                  <a:schemeClr val="bg1"/>
                </a:solidFill>
              </a:rPr>
              <a:t>Lesson Three</a:t>
            </a:r>
          </a:p>
        </p:txBody>
      </p:sp>
      <p:sp>
        <p:nvSpPr>
          <p:cNvPr id="3" name="Subtitle 2">
            <a:extLst>
              <a:ext uri="{FF2B5EF4-FFF2-40B4-BE49-F238E27FC236}">
                <a16:creationId xmlns:a16="http://schemas.microsoft.com/office/drawing/2014/main" id="{37D90D6C-7961-557F-F144-C51DA42160FB}"/>
              </a:ext>
            </a:extLst>
          </p:cNvPr>
          <p:cNvSpPr>
            <a:spLocks noGrp="1"/>
          </p:cNvSpPr>
          <p:nvPr>
            <p:ph type="subTitle" idx="1"/>
          </p:nvPr>
        </p:nvSpPr>
        <p:spPr>
          <a:xfrm>
            <a:off x="1616766" y="4291151"/>
            <a:ext cx="9144000" cy="1655762"/>
          </a:xfrm>
        </p:spPr>
        <p:txBody>
          <a:bodyPr>
            <a:normAutofit/>
          </a:bodyPr>
          <a:lstStyle/>
          <a:p>
            <a:pPr marL="457200" indent="-457200">
              <a:buAutoNum type="arabicPeriod"/>
            </a:pPr>
            <a:r>
              <a:rPr lang="en-GB" sz="2000" dirty="0">
                <a:solidFill>
                  <a:schemeClr val="bg1"/>
                </a:solidFill>
              </a:rPr>
              <a:t>The Internet</a:t>
            </a:r>
          </a:p>
          <a:p>
            <a:pPr marL="457200" indent="-457200">
              <a:buFont typeface="Arial" panose="020B0604020202020204" pitchFamily="34" charset="0"/>
              <a:buAutoNum type="arabicPeriod"/>
            </a:pPr>
            <a:r>
              <a:rPr lang="en-GB" sz="2000" dirty="0">
                <a:solidFill>
                  <a:schemeClr val="bg1"/>
                </a:solidFill>
              </a:rPr>
              <a:t>Cyber Security/Password managers</a:t>
            </a:r>
          </a:p>
          <a:p>
            <a:pPr marL="457200" indent="-457200">
              <a:buAutoNum type="arabicPeriod"/>
            </a:pPr>
            <a:r>
              <a:rPr lang="en-GB" sz="2000" dirty="0">
                <a:solidFill>
                  <a:schemeClr val="bg1"/>
                </a:solidFill>
              </a:rPr>
              <a:t>Open Floor</a:t>
            </a:r>
          </a:p>
          <a:p>
            <a:pPr marL="457200" indent="-457200">
              <a:buAutoNum type="arabicPeriod"/>
            </a:pPr>
            <a:endParaRPr lang="en-GB" sz="2000" dirty="0">
              <a:solidFill>
                <a:schemeClr val="bg1"/>
              </a:solidFill>
            </a:endParaRPr>
          </a:p>
          <a:p>
            <a:pPr marL="457200" indent="-457200">
              <a:buAutoNum type="arabicPeriod"/>
            </a:pPr>
            <a:endParaRPr lang="en-GB" sz="2000" dirty="0">
              <a:solidFill>
                <a:schemeClr val="bg1"/>
              </a:solidFill>
            </a:endParaRPr>
          </a:p>
        </p:txBody>
      </p:sp>
      <p:pic>
        <p:nvPicPr>
          <p:cNvPr id="5" name="Picture 4" descr="Logo&#10;&#10;Description automatically generated">
            <a:extLst>
              <a:ext uri="{FF2B5EF4-FFF2-40B4-BE49-F238E27FC236}">
                <a16:creationId xmlns:a16="http://schemas.microsoft.com/office/drawing/2014/main" id="{30A12D62-1560-9B73-D3BD-8054B8764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55" y="173455"/>
            <a:ext cx="2853490" cy="2853490"/>
          </a:xfrm>
          <a:prstGeom prst="rect">
            <a:avLst/>
          </a:prstGeom>
        </p:spPr>
      </p:pic>
    </p:spTree>
    <p:extLst>
      <p:ext uri="{BB962C8B-B14F-4D97-AF65-F5344CB8AC3E}">
        <p14:creationId xmlns:p14="http://schemas.microsoft.com/office/powerpoint/2010/main" val="19445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ED01-8D74-E6B6-CEFA-FE28D31FD96F}"/>
              </a:ext>
            </a:extLst>
          </p:cNvPr>
          <p:cNvSpPr>
            <a:spLocks noGrp="1"/>
          </p:cNvSpPr>
          <p:nvPr>
            <p:ph type="title"/>
          </p:nvPr>
        </p:nvSpPr>
        <p:spPr/>
        <p:txBody>
          <a:bodyPr/>
          <a:lstStyle/>
          <a:p>
            <a:r>
              <a:rPr lang="en-GB" dirty="0"/>
              <a:t>Search</a:t>
            </a:r>
          </a:p>
        </p:txBody>
      </p:sp>
      <p:sp>
        <p:nvSpPr>
          <p:cNvPr id="3" name="Content Placeholder 2">
            <a:extLst>
              <a:ext uri="{FF2B5EF4-FFF2-40B4-BE49-F238E27FC236}">
                <a16:creationId xmlns:a16="http://schemas.microsoft.com/office/drawing/2014/main" id="{2C4AFA7C-5CA9-2A75-5FF7-38B74DC1137A}"/>
              </a:ext>
            </a:extLst>
          </p:cNvPr>
          <p:cNvSpPr>
            <a:spLocks noGrp="1"/>
          </p:cNvSpPr>
          <p:nvPr>
            <p:ph idx="1"/>
          </p:nvPr>
        </p:nvSpPr>
        <p:spPr/>
        <p:txBody>
          <a:bodyPr/>
          <a:lstStyle/>
          <a:p>
            <a:r>
              <a:rPr lang="en-GB" dirty="0"/>
              <a:t>Now that we’ve covered explicit phrases, what if we want to exclude a phrase? Say for example, if we wanted to exclude the word “Brexit”</a:t>
            </a:r>
          </a:p>
          <a:p>
            <a:pPr marL="0" indent="0">
              <a:buNone/>
            </a:pPr>
            <a:endParaRPr lang="en-GB" dirty="0"/>
          </a:p>
          <a:p>
            <a:pPr marL="514350" indent="-514350">
              <a:buFont typeface="+mj-lt"/>
              <a:buAutoNum type="arabicPeriod"/>
            </a:pPr>
            <a:r>
              <a:rPr lang="en-GB" dirty="0"/>
              <a:t>Go back to Google.com</a:t>
            </a:r>
          </a:p>
          <a:p>
            <a:pPr marL="514350" indent="-514350">
              <a:buFont typeface="+mj-lt"/>
              <a:buAutoNum type="arabicPeriod"/>
            </a:pPr>
            <a:r>
              <a:rPr lang="en-GB" dirty="0"/>
              <a:t>Type </a:t>
            </a:r>
            <a:r>
              <a:rPr lang="en-GB" b="1" dirty="0"/>
              <a:t>News –Brexit</a:t>
            </a:r>
            <a:endParaRPr lang="en-GB" dirty="0"/>
          </a:p>
          <a:p>
            <a:pPr marL="971550" lvl="1" indent="-514350">
              <a:buFont typeface="+mj-lt"/>
              <a:buAutoNum type="arabicPeriod"/>
            </a:pPr>
            <a:r>
              <a:rPr lang="en-GB" dirty="0"/>
              <a:t>This will give you news results without anything Brexit related.</a:t>
            </a:r>
            <a:br>
              <a:rPr lang="en-GB" dirty="0"/>
            </a:br>
            <a:endParaRPr lang="en-GB" dirty="0"/>
          </a:p>
          <a:p>
            <a:pPr marL="514350" indent="-514350">
              <a:buFont typeface="+mj-lt"/>
              <a:buAutoNum type="arabicPeriod"/>
            </a:pPr>
            <a:r>
              <a:rPr lang="en-GB" dirty="0"/>
              <a:t>Try </a:t>
            </a:r>
            <a:r>
              <a:rPr lang="en-GB" b="1" dirty="0"/>
              <a:t>site: bbc.co.uk news “hull” </a:t>
            </a:r>
            <a:r>
              <a:rPr lang="en-GB" dirty="0"/>
              <a:t> What happens?</a:t>
            </a:r>
          </a:p>
        </p:txBody>
      </p:sp>
    </p:spTree>
    <p:extLst>
      <p:ext uri="{BB962C8B-B14F-4D97-AF65-F5344CB8AC3E}">
        <p14:creationId xmlns:p14="http://schemas.microsoft.com/office/powerpoint/2010/main" val="41138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8419-3C0F-B9E0-B34C-38958708711A}"/>
              </a:ext>
            </a:extLst>
          </p:cNvPr>
          <p:cNvSpPr>
            <a:spLocks noGrp="1"/>
          </p:cNvSpPr>
          <p:nvPr>
            <p:ph type="title"/>
          </p:nvPr>
        </p:nvSpPr>
        <p:spPr/>
        <p:txBody>
          <a:bodyPr/>
          <a:lstStyle/>
          <a:p>
            <a:r>
              <a:rPr lang="en-GB" dirty="0"/>
              <a:t>Search</a:t>
            </a:r>
          </a:p>
        </p:txBody>
      </p:sp>
      <p:sp>
        <p:nvSpPr>
          <p:cNvPr id="3" name="Content Placeholder 2">
            <a:extLst>
              <a:ext uri="{FF2B5EF4-FFF2-40B4-BE49-F238E27FC236}">
                <a16:creationId xmlns:a16="http://schemas.microsoft.com/office/drawing/2014/main" id="{1D8DAD75-5948-F591-D971-EEADF238D132}"/>
              </a:ext>
            </a:extLst>
          </p:cNvPr>
          <p:cNvSpPr>
            <a:spLocks noGrp="1"/>
          </p:cNvSpPr>
          <p:nvPr>
            <p:ph idx="1"/>
          </p:nvPr>
        </p:nvSpPr>
        <p:spPr/>
        <p:txBody>
          <a:bodyPr/>
          <a:lstStyle/>
          <a:p>
            <a:r>
              <a:rPr lang="en-GB" dirty="0"/>
              <a:t>There are lots more operators to try.</a:t>
            </a:r>
          </a:p>
          <a:p>
            <a:pPr lvl="1"/>
            <a:r>
              <a:rPr lang="en-GB" dirty="0"/>
              <a:t>Search using a specific image which you can upload from your computer. This will return any images which are the same, or like that image. </a:t>
            </a:r>
          </a:p>
          <a:p>
            <a:pPr lvl="1"/>
            <a:r>
              <a:rPr lang="en-GB" dirty="0"/>
              <a:t>OR will return x OR y from the search terms you use – for example: </a:t>
            </a:r>
            <a:r>
              <a:rPr lang="en-GB" b="1" dirty="0"/>
              <a:t>site: bbc.co.uk news “-Brexit” OR “-Ukraine”</a:t>
            </a:r>
          </a:p>
          <a:p>
            <a:pPr lvl="1"/>
            <a:r>
              <a:rPr lang="en-GB" dirty="0"/>
              <a:t>Search location using </a:t>
            </a:r>
            <a:r>
              <a:rPr lang="en-GB" b="1" dirty="0"/>
              <a:t>map: </a:t>
            </a:r>
            <a:r>
              <a:rPr lang="en-GB" dirty="0"/>
              <a:t> </a:t>
            </a:r>
          </a:p>
          <a:p>
            <a:pPr marL="457200" lvl="1" indent="0">
              <a:buNone/>
            </a:pPr>
            <a:endParaRPr lang="en-GB" b="1" dirty="0"/>
          </a:p>
          <a:p>
            <a:pPr marL="457200" lvl="1" indent="0">
              <a:buNone/>
            </a:pPr>
            <a:r>
              <a:rPr lang="en-GB" dirty="0"/>
              <a:t>There’s a full list at </a:t>
            </a:r>
            <a:r>
              <a:rPr lang="en-GB" b="1" dirty="0"/>
              <a:t>https://ahrefs.com/blog/google-advanced-search-operators/</a:t>
            </a:r>
          </a:p>
        </p:txBody>
      </p:sp>
    </p:spTree>
    <p:extLst>
      <p:ext uri="{BB962C8B-B14F-4D97-AF65-F5344CB8AC3E}">
        <p14:creationId xmlns:p14="http://schemas.microsoft.com/office/powerpoint/2010/main" val="239419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pic>
        <p:nvPicPr>
          <p:cNvPr id="5" name="Picture 4" descr="A picture containing indoor, floor&#10;&#10;Description automatically generated">
            <a:extLst>
              <a:ext uri="{FF2B5EF4-FFF2-40B4-BE49-F238E27FC236}">
                <a16:creationId xmlns:a16="http://schemas.microsoft.com/office/drawing/2014/main" id="{88977F95-57DC-C932-230A-5B59105E1269}"/>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l="537" t="6304" r="537" b="10041"/>
          <a:stretch/>
        </p:blipFill>
        <p:spPr>
          <a:xfrm>
            <a:off x="0" y="0"/>
            <a:ext cx="12192000" cy="6858000"/>
          </a:xfrm>
          <a:prstGeom prst="rect">
            <a:avLst/>
          </a:prstGeom>
        </p:spPr>
      </p:pic>
      <p:sp>
        <p:nvSpPr>
          <p:cNvPr id="2" name="Title 1">
            <a:extLst>
              <a:ext uri="{FF2B5EF4-FFF2-40B4-BE49-F238E27FC236}">
                <a16:creationId xmlns:a16="http://schemas.microsoft.com/office/drawing/2014/main" id="{561E38CD-4849-1105-C640-F982ABA0A00B}"/>
              </a:ext>
            </a:extLst>
          </p:cNvPr>
          <p:cNvSpPr>
            <a:spLocks noGrp="1"/>
          </p:cNvSpPr>
          <p:nvPr>
            <p:ph type="title"/>
          </p:nvPr>
        </p:nvSpPr>
        <p:spPr/>
        <p:txBody>
          <a:bodyPr/>
          <a:lstStyle/>
          <a:p>
            <a:pPr algn="ctr"/>
            <a:r>
              <a:rPr lang="en-GB" b="1">
                <a:solidFill>
                  <a:schemeClr val="bg1"/>
                </a:solidFill>
              </a:rPr>
              <a:t>Tea break</a:t>
            </a:r>
          </a:p>
        </p:txBody>
      </p:sp>
      <p:sp>
        <p:nvSpPr>
          <p:cNvPr id="6" name="TextBox 5">
            <a:extLst>
              <a:ext uri="{FF2B5EF4-FFF2-40B4-BE49-F238E27FC236}">
                <a16:creationId xmlns:a16="http://schemas.microsoft.com/office/drawing/2014/main" id="{2A54E3E9-452B-A82D-B8C8-216EA5348562}"/>
              </a:ext>
            </a:extLst>
          </p:cNvPr>
          <p:cNvSpPr txBox="1"/>
          <p:nvPr/>
        </p:nvSpPr>
        <p:spPr>
          <a:xfrm>
            <a:off x="3472070" y="2332383"/>
            <a:ext cx="6062870" cy="523220"/>
          </a:xfrm>
          <a:prstGeom prst="rect">
            <a:avLst/>
          </a:prstGeom>
          <a:noFill/>
        </p:spPr>
        <p:txBody>
          <a:bodyPr wrap="square" rtlCol="0">
            <a:spAutoFit/>
          </a:bodyPr>
          <a:lstStyle/>
          <a:p>
            <a:r>
              <a:rPr lang="en-GB" sz="2800" dirty="0">
                <a:solidFill>
                  <a:schemeClr val="bg1"/>
                </a:solidFill>
              </a:rPr>
              <a:t>After the break: Cyber Security</a:t>
            </a:r>
          </a:p>
        </p:txBody>
      </p:sp>
    </p:spTree>
    <p:extLst>
      <p:ext uri="{BB962C8B-B14F-4D97-AF65-F5344CB8AC3E}">
        <p14:creationId xmlns:p14="http://schemas.microsoft.com/office/powerpoint/2010/main" val="177549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35BA-0042-F554-4EE7-1BD098D7E3E5}"/>
              </a:ext>
            </a:extLst>
          </p:cNvPr>
          <p:cNvSpPr>
            <a:spLocks noGrp="1"/>
          </p:cNvSpPr>
          <p:nvPr>
            <p:ph type="ctrTitle"/>
          </p:nvPr>
        </p:nvSpPr>
        <p:spPr>
          <a:xfrm>
            <a:off x="1616766" y="3194593"/>
            <a:ext cx="9144000" cy="814889"/>
          </a:xfrm>
        </p:spPr>
        <p:txBody>
          <a:bodyPr>
            <a:normAutofit fontScale="90000"/>
          </a:bodyPr>
          <a:lstStyle/>
          <a:p>
            <a:r>
              <a:rPr lang="en-GB" b="1" dirty="0">
                <a:solidFill>
                  <a:schemeClr val="bg1"/>
                </a:solidFill>
              </a:rPr>
              <a:t>Cyber Security</a:t>
            </a:r>
          </a:p>
        </p:txBody>
      </p:sp>
      <p:sp>
        <p:nvSpPr>
          <p:cNvPr id="3" name="Subtitle 2">
            <a:extLst>
              <a:ext uri="{FF2B5EF4-FFF2-40B4-BE49-F238E27FC236}">
                <a16:creationId xmlns:a16="http://schemas.microsoft.com/office/drawing/2014/main" id="{37D90D6C-7961-557F-F144-C51DA42160FB}"/>
              </a:ext>
            </a:extLst>
          </p:cNvPr>
          <p:cNvSpPr>
            <a:spLocks noGrp="1"/>
          </p:cNvSpPr>
          <p:nvPr>
            <p:ph type="subTitle" idx="1"/>
          </p:nvPr>
        </p:nvSpPr>
        <p:spPr>
          <a:xfrm>
            <a:off x="1616766" y="4291151"/>
            <a:ext cx="9144000" cy="1655762"/>
          </a:xfrm>
        </p:spPr>
        <p:txBody>
          <a:bodyPr>
            <a:normAutofit/>
          </a:bodyPr>
          <a:lstStyle/>
          <a:p>
            <a:endParaRPr lang="en-GB" sz="2000" dirty="0">
              <a:solidFill>
                <a:schemeClr val="bg1"/>
              </a:solidFill>
            </a:endParaRPr>
          </a:p>
        </p:txBody>
      </p:sp>
      <p:pic>
        <p:nvPicPr>
          <p:cNvPr id="5" name="Picture 4" descr="Logo&#10;&#10;Description automatically generated">
            <a:extLst>
              <a:ext uri="{FF2B5EF4-FFF2-40B4-BE49-F238E27FC236}">
                <a16:creationId xmlns:a16="http://schemas.microsoft.com/office/drawing/2014/main" id="{30A12D62-1560-9B73-D3BD-8054B8764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55" y="173455"/>
            <a:ext cx="2853490" cy="2853490"/>
          </a:xfrm>
          <a:prstGeom prst="rect">
            <a:avLst/>
          </a:prstGeom>
        </p:spPr>
      </p:pic>
    </p:spTree>
    <p:extLst>
      <p:ext uri="{BB962C8B-B14F-4D97-AF65-F5344CB8AC3E}">
        <p14:creationId xmlns:p14="http://schemas.microsoft.com/office/powerpoint/2010/main" val="386091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8300D-1229-0B76-DD3B-63C26EA4FEF4}"/>
              </a:ext>
            </a:extLst>
          </p:cNvPr>
          <p:cNvSpPr>
            <a:spLocks noGrp="1"/>
          </p:cNvSpPr>
          <p:nvPr>
            <p:ph type="title"/>
          </p:nvPr>
        </p:nvSpPr>
        <p:spPr/>
        <p:txBody>
          <a:bodyPr/>
          <a:lstStyle/>
          <a:p>
            <a:r>
              <a:rPr lang="en-GB" dirty="0"/>
              <a:t>POLP – Principle of Least Privilege</a:t>
            </a:r>
          </a:p>
        </p:txBody>
      </p:sp>
      <p:sp>
        <p:nvSpPr>
          <p:cNvPr id="3" name="Content Placeholder 2">
            <a:extLst>
              <a:ext uri="{FF2B5EF4-FFF2-40B4-BE49-F238E27FC236}">
                <a16:creationId xmlns:a16="http://schemas.microsoft.com/office/drawing/2014/main" id="{F685743E-D4D9-7E0D-3F73-2435B846ACE5}"/>
              </a:ext>
            </a:extLst>
          </p:cNvPr>
          <p:cNvSpPr>
            <a:spLocks noGrp="1"/>
          </p:cNvSpPr>
          <p:nvPr>
            <p:ph idx="1"/>
          </p:nvPr>
        </p:nvSpPr>
        <p:spPr>
          <a:xfrm>
            <a:off x="838200" y="1818005"/>
            <a:ext cx="10515600" cy="4351338"/>
          </a:xfrm>
        </p:spPr>
        <p:txBody>
          <a:bodyPr/>
          <a:lstStyle/>
          <a:p>
            <a:r>
              <a:rPr lang="en-GB" dirty="0"/>
              <a:t>This is the idea that people should not have more privileges or access to information than they need for the job that they are performing. Usually, this is applied to work environments and controls what can be accessed by staff members.</a:t>
            </a:r>
          </a:p>
          <a:p>
            <a:r>
              <a:rPr lang="en-GB" dirty="0"/>
              <a:t>I think it can also be applied in personal lives too. For example, a child should not have access to their parents passwords, credit cards or mobile phone for the risk of the child using them for their own gain.</a:t>
            </a:r>
          </a:p>
        </p:txBody>
      </p:sp>
    </p:spTree>
    <p:extLst>
      <p:ext uri="{BB962C8B-B14F-4D97-AF65-F5344CB8AC3E}">
        <p14:creationId xmlns:p14="http://schemas.microsoft.com/office/powerpoint/2010/main" val="396953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15CF-176D-4933-29F9-13EB996AA76F}"/>
              </a:ext>
            </a:extLst>
          </p:cNvPr>
          <p:cNvSpPr>
            <a:spLocks noGrp="1"/>
          </p:cNvSpPr>
          <p:nvPr>
            <p:ph type="title"/>
          </p:nvPr>
        </p:nvSpPr>
        <p:spPr/>
        <p:txBody>
          <a:bodyPr/>
          <a:lstStyle/>
          <a:p>
            <a:r>
              <a:rPr lang="en-GB" dirty="0"/>
              <a:t>Networks</a:t>
            </a:r>
          </a:p>
        </p:txBody>
      </p:sp>
      <p:sp>
        <p:nvSpPr>
          <p:cNvPr id="3" name="Content Placeholder 2">
            <a:extLst>
              <a:ext uri="{FF2B5EF4-FFF2-40B4-BE49-F238E27FC236}">
                <a16:creationId xmlns:a16="http://schemas.microsoft.com/office/drawing/2014/main" id="{B11CC2C8-3BFE-5831-1133-CE0B1426CC01}"/>
              </a:ext>
            </a:extLst>
          </p:cNvPr>
          <p:cNvSpPr>
            <a:spLocks noGrp="1"/>
          </p:cNvSpPr>
          <p:nvPr>
            <p:ph idx="1"/>
          </p:nvPr>
        </p:nvSpPr>
        <p:spPr/>
        <p:txBody>
          <a:bodyPr>
            <a:normAutofit lnSpcReduction="10000"/>
          </a:bodyPr>
          <a:lstStyle/>
          <a:p>
            <a:r>
              <a:rPr lang="en-GB" dirty="0"/>
              <a:t>Over the last few weeks, we have looked at basic system use and networks. One potential attack vector is public and home networks. </a:t>
            </a:r>
          </a:p>
          <a:p>
            <a:r>
              <a:rPr lang="en-GB" dirty="0"/>
              <a:t>When connecting to a public network, you should consider who else is using that network because it’s possible the traffic is being monitored or some other attack is being perpetrated. </a:t>
            </a:r>
          </a:p>
          <a:p>
            <a:r>
              <a:rPr lang="en-GB" dirty="0"/>
              <a:t>Similarly, when someone wishes to connect to your home network, you should consider whether you trust that person enough to give them access. Most people assume that people using their network connections will browse the internet, but they may also gain access to other resources – such as personal files if your devices are configured to share them.</a:t>
            </a:r>
          </a:p>
        </p:txBody>
      </p:sp>
    </p:spTree>
    <p:extLst>
      <p:ext uri="{BB962C8B-B14F-4D97-AF65-F5344CB8AC3E}">
        <p14:creationId xmlns:p14="http://schemas.microsoft.com/office/powerpoint/2010/main" val="4007371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0576-5A7D-27C2-29EB-24E06C926EC2}"/>
              </a:ext>
            </a:extLst>
          </p:cNvPr>
          <p:cNvSpPr>
            <a:spLocks noGrp="1"/>
          </p:cNvSpPr>
          <p:nvPr>
            <p:ph type="title"/>
          </p:nvPr>
        </p:nvSpPr>
        <p:spPr/>
        <p:txBody>
          <a:bodyPr/>
          <a:lstStyle/>
          <a:p>
            <a:r>
              <a:rPr lang="en-GB" dirty="0"/>
              <a:t>Networks</a:t>
            </a:r>
          </a:p>
        </p:txBody>
      </p:sp>
      <p:sp>
        <p:nvSpPr>
          <p:cNvPr id="3" name="Content Placeholder 2">
            <a:extLst>
              <a:ext uri="{FF2B5EF4-FFF2-40B4-BE49-F238E27FC236}">
                <a16:creationId xmlns:a16="http://schemas.microsoft.com/office/drawing/2014/main" id="{EF63462C-EA03-9848-42E9-CBA3BD058747}"/>
              </a:ext>
            </a:extLst>
          </p:cNvPr>
          <p:cNvSpPr>
            <a:spLocks noGrp="1"/>
          </p:cNvSpPr>
          <p:nvPr>
            <p:ph idx="1"/>
          </p:nvPr>
        </p:nvSpPr>
        <p:spPr/>
        <p:txBody>
          <a:bodyPr/>
          <a:lstStyle/>
          <a:p>
            <a:r>
              <a:rPr lang="en-GB" dirty="0">
                <a:hlinkClick r:id="rId2"/>
              </a:rPr>
              <a:t>https://youtu.be/_s5NDXYY-Z8</a:t>
            </a:r>
            <a:endParaRPr lang="en-GB" dirty="0"/>
          </a:p>
          <a:p>
            <a:r>
              <a:rPr lang="en-GB" dirty="0"/>
              <a:t>Networks can be monitored for unusual activity using </a:t>
            </a:r>
            <a:r>
              <a:rPr lang="en-GB" dirty="0" err="1"/>
              <a:t>Glasswire</a:t>
            </a:r>
            <a:endParaRPr lang="en-GB" dirty="0"/>
          </a:p>
          <a:p>
            <a:endParaRPr lang="en-GB" dirty="0"/>
          </a:p>
        </p:txBody>
      </p:sp>
    </p:spTree>
    <p:extLst>
      <p:ext uri="{BB962C8B-B14F-4D97-AF65-F5344CB8AC3E}">
        <p14:creationId xmlns:p14="http://schemas.microsoft.com/office/powerpoint/2010/main" val="1441615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C3EC18-9B46-66B9-5C2C-D4FF316D7391}"/>
              </a:ext>
            </a:extLst>
          </p:cNvPr>
          <p:cNvPicPr>
            <a:picLocks noGrp="1" noChangeAspect="1"/>
          </p:cNvPicPr>
          <p:nvPr>
            <p:ph idx="1"/>
          </p:nvPr>
        </p:nvPicPr>
        <p:blipFill>
          <a:blip r:embed="rId2"/>
          <a:stretch>
            <a:fillRect/>
          </a:stretch>
        </p:blipFill>
        <p:spPr>
          <a:xfrm>
            <a:off x="1363980" y="111047"/>
            <a:ext cx="9159240" cy="6746953"/>
          </a:xfrm>
          <a:prstGeom prst="rect">
            <a:avLst/>
          </a:prstGeom>
        </p:spPr>
      </p:pic>
    </p:spTree>
    <p:extLst>
      <p:ext uri="{BB962C8B-B14F-4D97-AF65-F5344CB8AC3E}">
        <p14:creationId xmlns:p14="http://schemas.microsoft.com/office/powerpoint/2010/main" val="179242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38C1-51AC-4553-8EFD-148C35173197}"/>
              </a:ext>
            </a:extLst>
          </p:cNvPr>
          <p:cNvSpPr>
            <a:spLocks noGrp="1"/>
          </p:cNvSpPr>
          <p:nvPr>
            <p:ph type="title"/>
          </p:nvPr>
        </p:nvSpPr>
        <p:spPr/>
        <p:txBody>
          <a:bodyPr/>
          <a:lstStyle/>
          <a:p>
            <a:r>
              <a:rPr lang="en-GB" dirty="0"/>
              <a:t>Keeping accounts secure</a:t>
            </a:r>
          </a:p>
        </p:txBody>
      </p:sp>
      <p:sp>
        <p:nvSpPr>
          <p:cNvPr id="3" name="Content Placeholder 2">
            <a:extLst>
              <a:ext uri="{FF2B5EF4-FFF2-40B4-BE49-F238E27FC236}">
                <a16:creationId xmlns:a16="http://schemas.microsoft.com/office/drawing/2014/main" id="{E7FAC46C-8770-0EF9-57D6-A527E12EDDDD}"/>
              </a:ext>
            </a:extLst>
          </p:cNvPr>
          <p:cNvSpPr>
            <a:spLocks noGrp="1"/>
          </p:cNvSpPr>
          <p:nvPr>
            <p:ph idx="1"/>
          </p:nvPr>
        </p:nvSpPr>
        <p:spPr/>
        <p:txBody>
          <a:bodyPr>
            <a:normAutofit/>
          </a:bodyPr>
          <a:lstStyle/>
          <a:p>
            <a:r>
              <a:rPr lang="en-GB" dirty="0"/>
              <a:t>Cracking a username/password is very easy. In some cases, a hacker doesn’t even need to crack the password because it’s been leaked online via a third party (e.g. a company who has been hacked).</a:t>
            </a:r>
          </a:p>
          <a:p>
            <a:r>
              <a:rPr lang="en-GB" dirty="0"/>
              <a:t>For this reason, you should never use the same password for your accounts. Always use a different password and change them at regular intervals.</a:t>
            </a:r>
          </a:p>
          <a:p>
            <a:r>
              <a:rPr lang="en-GB" dirty="0"/>
              <a:t>Longer passwords are better, but a common misconception is that passwords with special characters in them are stronger. That’s not true, a longer password will beat a password with special characters.</a:t>
            </a:r>
          </a:p>
          <a:p>
            <a:r>
              <a:rPr lang="en-GB" dirty="0"/>
              <a:t>https://youtu.be/7U-RbOKanYs?t=426</a:t>
            </a:r>
          </a:p>
        </p:txBody>
      </p:sp>
    </p:spTree>
    <p:extLst>
      <p:ext uri="{BB962C8B-B14F-4D97-AF65-F5344CB8AC3E}">
        <p14:creationId xmlns:p14="http://schemas.microsoft.com/office/powerpoint/2010/main" val="3918357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16F0-B767-7741-3708-6ECA5DDAC2DB}"/>
              </a:ext>
            </a:extLst>
          </p:cNvPr>
          <p:cNvSpPr>
            <a:spLocks noGrp="1"/>
          </p:cNvSpPr>
          <p:nvPr>
            <p:ph type="title"/>
          </p:nvPr>
        </p:nvSpPr>
        <p:spPr/>
        <p:txBody>
          <a:bodyPr/>
          <a:lstStyle/>
          <a:p>
            <a:r>
              <a:rPr lang="en-GB" dirty="0"/>
              <a:t>Keeping accounts secure</a:t>
            </a:r>
          </a:p>
        </p:txBody>
      </p:sp>
      <p:sp>
        <p:nvSpPr>
          <p:cNvPr id="3" name="Content Placeholder 2">
            <a:extLst>
              <a:ext uri="{FF2B5EF4-FFF2-40B4-BE49-F238E27FC236}">
                <a16:creationId xmlns:a16="http://schemas.microsoft.com/office/drawing/2014/main" id="{40B89B62-3D98-2959-8720-946AB03226FE}"/>
              </a:ext>
            </a:extLst>
          </p:cNvPr>
          <p:cNvSpPr>
            <a:spLocks noGrp="1"/>
          </p:cNvSpPr>
          <p:nvPr>
            <p:ph idx="1"/>
          </p:nvPr>
        </p:nvSpPr>
        <p:spPr/>
        <p:txBody>
          <a:bodyPr/>
          <a:lstStyle/>
          <a:p>
            <a:r>
              <a:rPr lang="en-GB" dirty="0"/>
              <a:t>Multi-factor authentication has been introduced to add another layer of security. MFA (or 2fa) will ask for a code or another piece of information which only you as the account owner would know.</a:t>
            </a:r>
          </a:p>
          <a:p>
            <a:r>
              <a:rPr lang="en-GB" dirty="0"/>
              <a:t>This piece of information, as well as the password verifies you and allows the action, for example, logging in or a purchase, to take place.</a:t>
            </a:r>
          </a:p>
          <a:p>
            <a:endParaRPr lang="en-GB" dirty="0"/>
          </a:p>
        </p:txBody>
      </p:sp>
      <p:pic>
        <p:nvPicPr>
          <p:cNvPr id="5" name="Picture 4" descr="Icon&#10;&#10;Description automatically generated">
            <a:extLst>
              <a:ext uri="{FF2B5EF4-FFF2-40B4-BE49-F238E27FC236}">
                <a16:creationId xmlns:a16="http://schemas.microsoft.com/office/drawing/2014/main" id="{44A8BDE2-ABB5-84D2-211E-909611517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50" y="4552950"/>
            <a:ext cx="1443990" cy="1443990"/>
          </a:xfrm>
          <a:prstGeom prst="rect">
            <a:avLst/>
          </a:prstGeom>
        </p:spPr>
      </p:pic>
      <p:pic>
        <p:nvPicPr>
          <p:cNvPr id="7" name="Picture 6" descr="Icon&#10;&#10;Description automatically generated">
            <a:extLst>
              <a:ext uri="{FF2B5EF4-FFF2-40B4-BE49-F238E27FC236}">
                <a16:creationId xmlns:a16="http://schemas.microsoft.com/office/drawing/2014/main" id="{2718E958-31B7-9B7B-76F5-9A393BA83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00" y="4552950"/>
            <a:ext cx="2566466" cy="1443990"/>
          </a:xfrm>
          <a:prstGeom prst="rect">
            <a:avLst/>
          </a:prstGeom>
        </p:spPr>
      </p:pic>
    </p:spTree>
    <p:extLst>
      <p:ext uri="{BB962C8B-B14F-4D97-AF65-F5344CB8AC3E}">
        <p14:creationId xmlns:p14="http://schemas.microsoft.com/office/powerpoint/2010/main" val="2170778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3772-7223-B130-FA9D-F6BCD266AA5E}"/>
              </a:ext>
            </a:extLst>
          </p:cNvPr>
          <p:cNvSpPr>
            <a:spLocks noGrp="1"/>
          </p:cNvSpPr>
          <p:nvPr>
            <p:ph type="title"/>
          </p:nvPr>
        </p:nvSpPr>
        <p:spPr/>
        <p:txBody>
          <a:bodyPr/>
          <a:lstStyle/>
          <a:p>
            <a:r>
              <a:rPr lang="en-GB" dirty="0"/>
              <a:t>Quick recap of last week</a:t>
            </a:r>
          </a:p>
        </p:txBody>
      </p:sp>
      <p:sp>
        <p:nvSpPr>
          <p:cNvPr id="3" name="Content Placeholder 2">
            <a:extLst>
              <a:ext uri="{FF2B5EF4-FFF2-40B4-BE49-F238E27FC236}">
                <a16:creationId xmlns:a16="http://schemas.microsoft.com/office/drawing/2014/main" id="{EEA07BE4-721B-35AB-85E9-2BC2563AF5D0}"/>
              </a:ext>
            </a:extLst>
          </p:cNvPr>
          <p:cNvSpPr>
            <a:spLocks noGrp="1"/>
          </p:cNvSpPr>
          <p:nvPr>
            <p:ph idx="1"/>
          </p:nvPr>
        </p:nvSpPr>
        <p:spPr/>
        <p:txBody>
          <a:bodyPr>
            <a:normAutofit lnSpcReduction="10000"/>
          </a:bodyPr>
          <a:lstStyle/>
          <a:p>
            <a:r>
              <a:rPr lang="en-GB" dirty="0"/>
              <a:t>Different file types are used for different purposes and can contain different levels of information.</a:t>
            </a:r>
          </a:p>
          <a:p>
            <a:r>
              <a:rPr lang="en-GB" dirty="0"/>
              <a:t>It’s important to know which file type to use depending on the situation (e.g. csv vs xlsx</a:t>
            </a:r>
            <a:r>
              <a:rPr lang="en-GB"/>
              <a:t>, raster v vector</a:t>
            </a:r>
            <a:r>
              <a:rPr lang="en-GB" dirty="0"/>
              <a:t>).</a:t>
            </a:r>
          </a:p>
          <a:p>
            <a:r>
              <a:rPr lang="en-GB" dirty="0"/>
              <a:t>The internet is made up of lots of connected </a:t>
            </a:r>
            <a:r>
              <a:rPr lang="en-GB"/>
              <a:t>devices/networks</a:t>
            </a:r>
            <a:r>
              <a:rPr lang="en-GB" dirty="0"/>
              <a:t>. All of these </a:t>
            </a:r>
            <a:r>
              <a:rPr lang="en-GB"/>
              <a:t>devices/networks </a:t>
            </a:r>
            <a:r>
              <a:rPr lang="en-GB" dirty="0"/>
              <a:t>are managed independently, but in principle should comply with the</a:t>
            </a:r>
            <a:r>
              <a:rPr lang="en-GB"/>
              <a:t> international and national</a:t>
            </a:r>
            <a:r>
              <a:rPr lang="en-GB" dirty="0"/>
              <a:t> law. </a:t>
            </a:r>
          </a:p>
          <a:p>
            <a:r>
              <a:rPr lang="en-GB" dirty="0"/>
              <a:t>We can use a web browser (edge, chrome, </a:t>
            </a:r>
            <a:r>
              <a:rPr lang="en-GB" dirty="0" err="1"/>
              <a:t>firefox</a:t>
            </a:r>
            <a:r>
              <a:rPr lang="en-GB" dirty="0"/>
              <a:t>) to browse the internet, create accounts and send email.</a:t>
            </a:r>
          </a:p>
          <a:p>
            <a:r>
              <a:rPr lang="en-GB" dirty="0"/>
              <a:t>Emails can contain attachments, formatted text, links and more.</a:t>
            </a:r>
          </a:p>
          <a:p>
            <a:endParaRPr lang="en-GB" dirty="0"/>
          </a:p>
        </p:txBody>
      </p:sp>
    </p:spTree>
    <p:extLst>
      <p:ext uri="{BB962C8B-B14F-4D97-AF65-F5344CB8AC3E}">
        <p14:creationId xmlns:p14="http://schemas.microsoft.com/office/powerpoint/2010/main" val="718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16F0-B767-7741-3708-6ECA5DDAC2DB}"/>
              </a:ext>
            </a:extLst>
          </p:cNvPr>
          <p:cNvSpPr>
            <a:spLocks noGrp="1"/>
          </p:cNvSpPr>
          <p:nvPr>
            <p:ph type="title"/>
          </p:nvPr>
        </p:nvSpPr>
        <p:spPr/>
        <p:txBody>
          <a:bodyPr/>
          <a:lstStyle/>
          <a:p>
            <a:r>
              <a:rPr lang="en-GB" dirty="0"/>
              <a:t>Keeping accounts secure</a:t>
            </a:r>
          </a:p>
        </p:txBody>
      </p:sp>
      <p:sp>
        <p:nvSpPr>
          <p:cNvPr id="3" name="Content Placeholder 2">
            <a:extLst>
              <a:ext uri="{FF2B5EF4-FFF2-40B4-BE49-F238E27FC236}">
                <a16:creationId xmlns:a16="http://schemas.microsoft.com/office/drawing/2014/main" id="{40B89B62-3D98-2959-8720-946AB03226FE}"/>
              </a:ext>
            </a:extLst>
          </p:cNvPr>
          <p:cNvSpPr>
            <a:spLocks noGrp="1"/>
          </p:cNvSpPr>
          <p:nvPr>
            <p:ph idx="1"/>
          </p:nvPr>
        </p:nvSpPr>
        <p:spPr/>
        <p:txBody>
          <a:bodyPr/>
          <a:lstStyle/>
          <a:p>
            <a:r>
              <a:rPr lang="en-GB" dirty="0"/>
              <a:t>Smart phones play a key part in this process – they receive notifications, text messages or run applications which supply codes as part of the 2fA/</a:t>
            </a:r>
            <a:r>
              <a:rPr lang="en-GB" dirty="0" err="1"/>
              <a:t>mfa</a:t>
            </a:r>
            <a:r>
              <a:rPr lang="en-GB" dirty="0"/>
              <a:t> process.</a:t>
            </a:r>
          </a:p>
          <a:p>
            <a:r>
              <a:rPr lang="en-GB" dirty="0"/>
              <a:t>Smart phones are also essential to </a:t>
            </a:r>
            <a:r>
              <a:rPr lang="en-GB" dirty="0" err="1"/>
              <a:t>passwordless</a:t>
            </a:r>
            <a:r>
              <a:rPr lang="en-GB" dirty="0"/>
              <a:t> accounts. These are accounts which no longer use a password, instead opting to use devices, </a:t>
            </a:r>
            <a:r>
              <a:rPr lang="en-GB" dirty="0" err="1"/>
              <a:t>mfa</a:t>
            </a:r>
            <a:r>
              <a:rPr lang="en-GB" dirty="0"/>
              <a:t> processes and the users habits to detect security threats. </a:t>
            </a:r>
          </a:p>
        </p:txBody>
      </p:sp>
    </p:spTree>
    <p:extLst>
      <p:ext uri="{BB962C8B-B14F-4D97-AF65-F5344CB8AC3E}">
        <p14:creationId xmlns:p14="http://schemas.microsoft.com/office/powerpoint/2010/main" val="4272867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16F0-B767-7741-3708-6ECA5DDAC2DB}"/>
              </a:ext>
            </a:extLst>
          </p:cNvPr>
          <p:cNvSpPr>
            <a:spLocks noGrp="1"/>
          </p:cNvSpPr>
          <p:nvPr>
            <p:ph type="title"/>
          </p:nvPr>
        </p:nvSpPr>
        <p:spPr/>
        <p:txBody>
          <a:bodyPr/>
          <a:lstStyle/>
          <a:p>
            <a:r>
              <a:rPr lang="en-GB" dirty="0"/>
              <a:t>Password Managers</a:t>
            </a:r>
          </a:p>
        </p:txBody>
      </p:sp>
      <p:sp>
        <p:nvSpPr>
          <p:cNvPr id="3" name="Content Placeholder 2">
            <a:extLst>
              <a:ext uri="{FF2B5EF4-FFF2-40B4-BE49-F238E27FC236}">
                <a16:creationId xmlns:a16="http://schemas.microsoft.com/office/drawing/2014/main" id="{40B89B62-3D98-2959-8720-946AB03226FE}"/>
              </a:ext>
            </a:extLst>
          </p:cNvPr>
          <p:cNvSpPr>
            <a:spLocks noGrp="1"/>
          </p:cNvSpPr>
          <p:nvPr>
            <p:ph idx="1"/>
          </p:nvPr>
        </p:nvSpPr>
        <p:spPr/>
        <p:txBody>
          <a:bodyPr/>
          <a:lstStyle/>
          <a:p>
            <a:pPr marL="0" indent="0">
              <a:buNone/>
            </a:pPr>
            <a:r>
              <a:rPr lang="en-GB" dirty="0"/>
              <a:t>We can use password managers to store complicated passwords and login details for ease of administration. Today, we’ll sign up to LastPass and walk through the process of storing some passwords.</a:t>
            </a:r>
          </a:p>
          <a:p>
            <a:pPr marL="0" indent="0">
              <a:buNone/>
            </a:pPr>
            <a:br>
              <a:rPr lang="en-GB" dirty="0"/>
            </a:br>
            <a:r>
              <a:rPr lang="en-GB" dirty="0"/>
              <a:t>To begin, we need to open our browser and go to lastpass.com</a:t>
            </a:r>
            <a:br>
              <a:rPr lang="en-GB" dirty="0"/>
            </a:br>
            <a:br>
              <a:rPr lang="en-GB" dirty="0"/>
            </a:br>
            <a:r>
              <a:rPr lang="en-GB" dirty="0"/>
              <a:t>Click personal &gt; Start storing my passwords &gt; Fill in details on form </a:t>
            </a:r>
          </a:p>
          <a:p>
            <a:pPr marL="0" indent="0">
              <a:buNone/>
            </a:pPr>
            <a:endParaRPr lang="en-GB" dirty="0"/>
          </a:p>
          <a:p>
            <a:pPr marL="0" indent="0">
              <a:buNone/>
            </a:pPr>
            <a:r>
              <a:rPr lang="en-GB" dirty="0"/>
              <a:t>You may want to use </a:t>
            </a:r>
            <a:r>
              <a:rPr lang="en-GB" dirty="0">
                <a:hlinkClick r:id="rId2"/>
              </a:rPr>
              <a:t>https://strongpasswordsgenerator.net/</a:t>
            </a:r>
            <a:r>
              <a:rPr lang="en-GB" dirty="0"/>
              <a:t> to generate your master password.</a:t>
            </a:r>
          </a:p>
        </p:txBody>
      </p:sp>
    </p:spTree>
    <p:extLst>
      <p:ext uri="{BB962C8B-B14F-4D97-AF65-F5344CB8AC3E}">
        <p14:creationId xmlns:p14="http://schemas.microsoft.com/office/powerpoint/2010/main" val="3234353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16F0-B767-7741-3708-6ECA5DDAC2DB}"/>
              </a:ext>
            </a:extLst>
          </p:cNvPr>
          <p:cNvSpPr>
            <a:spLocks noGrp="1"/>
          </p:cNvSpPr>
          <p:nvPr>
            <p:ph type="title"/>
          </p:nvPr>
        </p:nvSpPr>
        <p:spPr/>
        <p:txBody>
          <a:bodyPr/>
          <a:lstStyle/>
          <a:p>
            <a:r>
              <a:rPr lang="en-GB" dirty="0"/>
              <a:t>Password Managers</a:t>
            </a:r>
          </a:p>
        </p:txBody>
      </p:sp>
      <p:pic>
        <p:nvPicPr>
          <p:cNvPr id="5" name="Picture 4">
            <a:extLst>
              <a:ext uri="{FF2B5EF4-FFF2-40B4-BE49-F238E27FC236}">
                <a16:creationId xmlns:a16="http://schemas.microsoft.com/office/drawing/2014/main" id="{6290341C-D4CF-2E1A-2714-DEDAF5656689}"/>
              </a:ext>
            </a:extLst>
          </p:cNvPr>
          <p:cNvPicPr>
            <a:picLocks noChangeAspect="1"/>
          </p:cNvPicPr>
          <p:nvPr/>
        </p:nvPicPr>
        <p:blipFill>
          <a:blip r:embed="rId2"/>
          <a:stretch>
            <a:fillRect/>
          </a:stretch>
        </p:blipFill>
        <p:spPr>
          <a:xfrm>
            <a:off x="670560" y="1963985"/>
            <a:ext cx="3633598" cy="3438593"/>
          </a:xfrm>
          <a:prstGeom prst="rect">
            <a:avLst/>
          </a:prstGeom>
        </p:spPr>
      </p:pic>
      <p:pic>
        <p:nvPicPr>
          <p:cNvPr id="7" name="Picture 6">
            <a:extLst>
              <a:ext uri="{FF2B5EF4-FFF2-40B4-BE49-F238E27FC236}">
                <a16:creationId xmlns:a16="http://schemas.microsoft.com/office/drawing/2014/main" id="{16E91C32-E5DE-ECD1-C437-F3FBBE6B8782}"/>
              </a:ext>
            </a:extLst>
          </p:cNvPr>
          <p:cNvPicPr>
            <a:picLocks noChangeAspect="1"/>
          </p:cNvPicPr>
          <p:nvPr/>
        </p:nvPicPr>
        <p:blipFill>
          <a:blip r:embed="rId3"/>
          <a:stretch>
            <a:fillRect/>
          </a:stretch>
        </p:blipFill>
        <p:spPr>
          <a:xfrm>
            <a:off x="4715638" y="1963986"/>
            <a:ext cx="7251293" cy="3438593"/>
          </a:xfrm>
          <a:prstGeom prst="rect">
            <a:avLst/>
          </a:prstGeom>
        </p:spPr>
      </p:pic>
    </p:spTree>
    <p:extLst>
      <p:ext uri="{BB962C8B-B14F-4D97-AF65-F5344CB8AC3E}">
        <p14:creationId xmlns:p14="http://schemas.microsoft.com/office/powerpoint/2010/main" val="88110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16F0-B767-7741-3708-6ECA5DDAC2DB}"/>
              </a:ext>
            </a:extLst>
          </p:cNvPr>
          <p:cNvSpPr>
            <a:spLocks noGrp="1"/>
          </p:cNvSpPr>
          <p:nvPr>
            <p:ph type="title"/>
          </p:nvPr>
        </p:nvSpPr>
        <p:spPr/>
        <p:txBody>
          <a:bodyPr/>
          <a:lstStyle/>
          <a:p>
            <a:r>
              <a:rPr lang="en-GB" dirty="0"/>
              <a:t>Password Managers</a:t>
            </a:r>
          </a:p>
        </p:txBody>
      </p:sp>
      <p:pic>
        <p:nvPicPr>
          <p:cNvPr id="4" name="Picture 3">
            <a:extLst>
              <a:ext uri="{FF2B5EF4-FFF2-40B4-BE49-F238E27FC236}">
                <a16:creationId xmlns:a16="http://schemas.microsoft.com/office/drawing/2014/main" id="{7BEA290E-F3EA-93A1-F9AB-87585F364582}"/>
              </a:ext>
            </a:extLst>
          </p:cNvPr>
          <p:cNvPicPr>
            <a:picLocks noChangeAspect="1"/>
          </p:cNvPicPr>
          <p:nvPr/>
        </p:nvPicPr>
        <p:blipFill>
          <a:blip r:embed="rId2"/>
          <a:stretch>
            <a:fillRect/>
          </a:stretch>
        </p:blipFill>
        <p:spPr>
          <a:xfrm>
            <a:off x="3116580" y="1883732"/>
            <a:ext cx="5545088" cy="4097448"/>
          </a:xfrm>
          <a:prstGeom prst="rect">
            <a:avLst/>
          </a:prstGeom>
        </p:spPr>
      </p:pic>
    </p:spTree>
    <p:extLst>
      <p:ext uri="{BB962C8B-B14F-4D97-AF65-F5344CB8AC3E}">
        <p14:creationId xmlns:p14="http://schemas.microsoft.com/office/powerpoint/2010/main" val="2309065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38F1-8A43-DB39-EF79-BC76EE05285E}"/>
              </a:ext>
            </a:extLst>
          </p:cNvPr>
          <p:cNvSpPr>
            <a:spLocks noGrp="1"/>
          </p:cNvSpPr>
          <p:nvPr>
            <p:ph type="title"/>
          </p:nvPr>
        </p:nvSpPr>
        <p:spPr/>
        <p:txBody>
          <a:bodyPr/>
          <a:lstStyle/>
          <a:p>
            <a:r>
              <a:rPr lang="en-GB" dirty="0"/>
              <a:t>Finally on Cyber Security</a:t>
            </a:r>
          </a:p>
        </p:txBody>
      </p:sp>
      <p:sp>
        <p:nvSpPr>
          <p:cNvPr id="3" name="Content Placeholder 2">
            <a:extLst>
              <a:ext uri="{FF2B5EF4-FFF2-40B4-BE49-F238E27FC236}">
                <a16:creationId xmlns:a16="http://schemas.microsoft.com/office/drawing/2014/main" id="{F1919B5A-6B6C-A28A-BF6B-0BE3A789F201}"/>
              </a:ext>
            </a:extLst>
          </p:cNvPr>
          <p:cNvSpPr>
            <a:spLocks noGrp="1"/>
          </p:cNvSpPr>
          <p:nvPr>
            <p:ph idx="1"/>
          </p:nvPr>
        </p:nvSpPr>
        <p:spPr/>
        <p:txBody>
          <a:bodyPr/>
          <a:lstStyle/>
          <a:p>
            <a:r>
              <a:rPr lang="en-GB" dirty="0"/>
              <a:t>There is a LOT we haven’t covered because this topic is very broad ranging but I’ve tried to cover the essentials – secure passwords, MFA/2FA, controlling networks and device access and POLP. </a:t>
            </a:r>
          </a:p>
          <a:p>
            <a:r>
              <a:rPr lang="en-GB" dirty="0"/>
              <a:t>Together, they can help keep you more secure from cyber threats. </a:t>
            </a:r>
          </a:p>
          <a:p>
            <a:r>
              <a:rPr lang="en-GB" dirty="0"/>
              <a:t>But remember, most threats do not come from machines – they come from people. Like this teenager - </a:t>
            </a:r>
          </a:p>
        </p:txBody>
      </p:sp>
      <p:sp>
        <p:nvSpPr>
          <p:cNvPr id="5" name="TextBox 4">
            <a:extLst>
              <a:ext uri="{FF2B5EF4-FFF2-40B4-BE49-F238E27FC236}">
                <a16:creationId xmlns:a16="http://schemas.microsoft.com/office/drawing/2014/main" id="{0BF393D4-18F4-DFC4-6E24-36783C41012B}"/>
              </a:ext>
            </a:extLst>
          </p:cNvPr>
          <p:cNvSpPr txBox="1"/>
          <p:nvPr/>
        </p:nvSpPr>
        <p:spPr>
          <a:xfrm>
            <a:off x="2628900" y="4698415"/>
            <a:ext cx="9128760" cy="646331"/>
          </a:xfrm>
          <a:prstGeom prst="rect">
            <a:avLst/>
          </a:prstGeom>
          <a:noFill/>
        </p:spPr>
        <p:txBody>
          <a:bodyPr wrap="square">
            <a:spAutoFit/>
          </a:bodyPr>
          <a:lstStyle/>
          <a:p>
            <a:r>
              <a:rPr lang="en-GB" dirty="0">
                <a:hlinkClick r:id="rId2"/>
              </a:rPr>
              <a:t>https://www.bbc.co.uk/news/uk-england-leicestershire-41527941</a:t>
            </a:r>
            <a:endParaRPr lang="en-GB" dirty="0"/>
          </a:p>
          <a:p>
            <a:endParaRPr lang="en-GB" dirty="0"/>
          </a:p>
        </p:txBody>
      </p:sp>
    </p:spTree>
    <p:extLst>
      <p:ext uri="{BB962C8B-B14F-4D97-AF65-F5344CB8AC3E}">
        <p14:creationId xmlns:p14="http://schemas.microsoft.com/office/powerpoint/2010/main" val="401603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35BA-0042-F554-4EE7-1BD098D7E3E5}"/>
              </a:ext>
            </a:extLst>
          </p:cNvPr>
          <p:cNvSpPr>
            <a:spLocks noGrp="1"/>
          </p:cNvSpPr>
          <p:nvPr>
            <p:ph type="ctrTitle"/>
          </p:nvPr>
        </p:nvSpPr>
        <p:spPr>
          <a:xfrm>
            <a:off x="1616766" y="3194593"/>
            <a:ext cx="9144000" cy="814889"/>
          </a:xfrm>
        </p:spPr>
        <p:txBody>
          <a:bodyPr>
            <a:normAutofit fontScale="90000"/>
          </a:bodyPr>
          <a:lstStyle/>
          <a:p>
            <a:r>
              <a:rPr lang="en-GB" b="1" dirty="0">
                <a:solidFill>
                  <a:schemeClr val="bg1"/>
                </a:solidFill>
              </a:rPr>
              <a:t>Open Floor</a:t>
            </a:r>
          </a:p>
        </p:txBody>
      </p:sp>
      <p:sp>
        <p:nvSpPr>
          <p:cNvPr id="3" name="Subtitle 2">
            <a:extLst>
              <a:ext uri="{FF2B5EF4-FFF2-40B4-BE49-F238E27FC236}">
                <a16:creationId xmlns:a16="http://schemas.microsoft.com/office/drawing/2014/main" id="{37D90D6C-7961-557F-F144-C51DA42160FB}"/>
              </a:ext>
            </a:extLst>
          </p:cNvPr>
          <p:cNvSpPr>
            <a:spLocks noGrp="1"/>
          </p:cNvSpPr>
          <p:nvPr>
            <p:ph type="subTitle" idx="1"/>
          </p:nvPr>
        </p:nvSpPr>
        <p:spPr>
          <a:xfrm>
            <a:off x="1616766" y="4291151"/>
            <a:ext cx="9144000" cy="1655762"/>
          </a:xfrm>
        </p:spPr>
        <p:txBody>
          <a:bodyPr>
            <a:normAutofit/>
          </a:bodyPr>
          <a:lstStyle/>
          <a:p>
            <a:r>
              <a:rPr lang="en-GB" sz="2000" dirty="0">
                <a:solidFill>
                  <a:schemeClr val="bg1"/>
                </a:solidFill>
              </a:rPr>
              <a:t>This is your time to ask questions about a specific area of technology. </a:t>
            </a:r>
          </a:p>
          <a:p>
            <a:br>
              <a:rPr lang="en-GB" sz="2000" dirty="0">
                <a:solidFill>
                  <a:schemeClr val="bg1"/>
                </a:solidFill>
              </a:rPr>
            </a:br>
            <a:r>
              <a:rPr lang="en-GB" sz="1800" dirty="0">
                <a:solidFill>
                  <a:schemeClr val="bg1"/>
                </a:solidFill>
              </a:rPr>
              <a:t>Please be considerate of others and allow me to answer a question then move on and help someone else! </a:t>
            </a:r>
            <a:endParaRPr lang="en-GB" sz="2000" dirty="0">
              <a:solidFill>
                <a:schemeClr val="bg1"/>
              </a:solidFill>
            </a:endParaRPr>
          </a:p>
        </p:txBody>
      </p:sp>
      <p:pic>
        <p:nvPicPr>
          <p:cNvPr id="5" name="Picture 4" descr="Logo&#10;&#10;Description automatically generated">
            <a:extLst>
              <a:ext uri="{FF2B5EF4-FFF2-40B4-BE49-F238E27FC236}">
                <a16:creationId xmlns:a16="http://schemas.microsoft.com/office/drawing/2014/main" id="{30A12D62-1560-9B73-D3BD-8054B8764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55" y="173455"/>
            <a:ext cx="2853490" cy="2853490"/>
          </a:xfrm>
          <a:prstGeom prst="rect">
            <a:avLst/>
          </a:prstGeom>
        </p:spPr>
      </p:pic>
    </p:spTree>
    <p:extLst>
      <p:ext uri="{BB962C8B-B14F-4D97-AF65-F5344CB8AC3E}">
        <p14:creationId xmlns:p14="http://schemas.microsoft.com/office/powerpoint/2010/main" val="2470293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8352-DEB9-8695-1397-F2E6B0002F07}"/>
              </a:ext>
            </a:extLst>
          </p:cNvPr>
          <p:cNvSpPr>
            <a:spLocks noGrp="1"/>
          </p:cNvSpPr>
          <p:nvPr>
            <p:ph type="title"/>
          </p:nvPr>
        </p:nvSpPr>
        <p:spPr/>
        <p:txBody>
          <a:bodyPr/>
          <a:lstStyle/>
          <a:p>
            <a:r>
              <a:rPr lang="en-GB" dirty="0">
                <a:solidFill>
                  <a:schemeClr val="bg1"/>
                </a:solidFill>
              </a:rPr>
              <a:t>Feedback/Questions?</a:t>
            </a:r>
          </a:p>
        </p:txBody>
      </p:sp>
      <p:sp>
        <p:nvSpPr>
          <p:cNvPr id="3" name="Content Placeholder 2">
            <a:extLst>
              <a:ext uri="{FF2B5EF4-FFF2-40B4-BE49-F238E27FC236}">
                <a16:creationId xmlns:a16="http://schemas.microsoft.com/office/drawing/2014/main" id="{1F8C1844-AEAD-5058-0B42-2061FE188DCD}"/>
              </a:ext>
            </a:extLst>
          </p:cNvPr>
          <p:cNvSpPr>
            <a:spLocks noGrp="1"/>
          </p:cNvSpPr>
          <p:nvPr>
            <p:ph idx="1"/>
          </p:nvPr>
        </p:nvSpPr>
        <p:spPr/>
        <p:txBody>
          <a:bodyPr/>
          <a:lstStyle/>
          <a:p>
            <a:pPr marL="0" indent="0">
              <a:buNone/>
            </a:pPr>
            <a:endParaRPr lang="en-GB" dirty="0">
              <a:solidFill>
                <a:schemeClr val="bg1"/>
              </a:solidFill>
            </a:endParaRPr>
          </a:p>
          <a:p>
            <a:pPr marL="0" indent="0" algn="ctr">
              <a:buNone/>
            </a:pPr>
            <a:r>
              <a:rPr lang="en-GB" dirty="0">
                <a:solidFill>
                  <a:schemeClr val="bg1"/>
                </a:solidFill>
              </a:rPr>
              <a:t>If you have a question in between classes, feel free to email me at </a:t>
            </a:r>
            <a:r>
              <a:rPr lang="en-GB" b="1" dirty="0">
                <a:solidFill>
                  <a:schemeClr val="bg1"/>
                </a:solidFill>
              </a:rPr>
              <a:t>edward.richmond@parentull.org</a:t>
            </a:r>
          </a:p>
        </p:txBody>
      </p:sp>
    </p:spTree>
    <p:extLst>
      <p:ext uri="{BB962C8B-B14F-4D97-AF65-F5344CB8AC3E}">
        <p14:creationId xmlns:p14="http://schemas.microsoft.com/office/powerpoint/2010/main" val="280871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00EF-EB2B-4DC1-5616-034A77D680CF}"/>
              </a:ext>
            </a:extLst>
          </p:cNvPr>
          <p:cNvSpPr>
            <a:spLocks noGrp="1"/>
          </p:cNvSpPr>
          <p:nvPr>
            <p:ph type="title"/>
          </p:nvPr>
        </p:nvSpPr>
        <p:spPr>
          <a:xfrm>
            <a:off x="368300" y="129037"/>
            <a:ext cx="10515600" cy="1325563"/>
          </a:xfrm>
        </p:spPr>
        <p:txBody>
          <a:bodyPr/>
          <a:lstStyle/>
          <a:p>
            <a:r>
              <a:rPr lang="en-GB" dirty="0"/>
              <a:t>Example</a:t>
            </a:r>
          </a:p>
        </p:txBody>
      </p:sp>
      <p:pic>
        <p:nvPicPr>
          <p:cNvPr id="13" name="Picture 12">
            <a:extLst>
              <a:ext uri="{FF2B5EF4-FFF2-40B4-BE49-F238E27FC236}">
                <a16:creationId xmlns:a16="http://schemas.microsoft.com/office/drawing/2014/main" id="{E2BF874D-DB96-75CF-B8E0-495EC812BCF7}"/>
              </a:ext>
            </a:extLst>
          </p:cNvPr>
          <p:cNvPicPr>
            <a:picLocks noChangeAspect="1"/>
          </p:cNvPicPr>
          <p:nvPr/>
        </p:nvPicPr>
        <p:blipFill>
          <a:blip r:embed="rId2"/>
          <a:stretch>
            <a:fillRect/>
          </a:stretch>
        </p:blipFill>
        <p:spPr>
          <a:xfrm>
            <a:off x="228600" y="1454600"/>
            <a:ext cx="5291546" cy="5403400"/>
          </a:xfrm>
          <a:prstGeom prst="rect">
            <a:avLst/>
          </a:prstGeom>
        </p:spPr>
      </p:pic>
      <p:pic>
        <p:nvPicPr>
          <p:cNvPr id="18" name="Picture 17">
            <a:extLst>
              <a:ext uri="{FF2B5EF4-FFF2-40B4-BE49-F238E27FC236}">
                <a16:creationId xmlns:a16="http://schemas.microsoft.com/office/drawing/2014/main" id="{9FB54A7E-AA86-C470-1935-C8F362E9E8A5}"/>
              </a:ext>
            </a:extLst>
          </p:cNvPr>
          <p:cNvPicPr>
            <a:picLocks noChangeAspect="1"/>
          </p:cNvPicPr>
          <p:nvPr/>
        </p:nvPicPr>
        <p:blipFill>
          <a:blip r:embed="rId3"/>
          <a:stretch>
            <a:fillRect/>
          </a:stretch>
        </p:blipFill>
        <p:spPr>
          <a:xfrm>
            <a:off x="6275022" y="657232"/>
            <a:ext cx="3839111" cy="1114581"/>
          </a:xfrm>
          <a:prstGeom prst="rect">
            <a:avLst/>
          </a:prstGeom>
        </p:spPr>
      </p:pic>
      <p:pic>
        <p:nvPicPr>
          <p:cNvPr id="20" name="Picture 19">
            <a:extLst>
              <a:ext uri="{FF2B5EF4-FFF2-40B4-BE49-F238E27FC236}">
                <a16:creationId xmlns:a16="http://schemas.microsoft.com/office/drawing/2014/main" id="{AFE25341-9800-1109-B77E-BCFF73B06A95}"/>
              </a:ext>
            </a:extLst>
          </p:cNvPr>
          <p:cNvPicPr>
            <a:picLocks noChangeAspect="1"/>
          </p:cNvPicPr>
          <p:nvPr/>
        </p:nvPicPr>
        <p:blipFill>
          <a:blip r:embed="rId4"/>
          <a:stretch>
            <a:fillRect/>
          </a:stretch>
        </p:blipFill>
        <p:spPr>
          <a:xfrm>
            <a:off x="6275022" y="2377501"/>
            <a:ext cx="5229955" cy="4115374"/>
          </a:xfrm>
          <a:prstGeom prst="rect">
            <a:avLst/>
          </a:prstGeom>
        </p:spPr>
      </p:pic>
    </p:spTree>
    <p:extLst>
      <p:ext uri="{BB962C8B-B14F-4D97-AF65-F5344CB8AC3E}">
        <p14:creationId xmlns:p14="http://schemas.microsoft.com/office/powerpoint/2010/main" val="377789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35BA-0042-F554-4EE7-1BD098D7E3E5}"/>
              </a:ext>
            </a:extLst>
          </p:cNvPr>
          <p:cNvSpPr>
            <a:spLocks noGrp="1"/>
          </p:cNvSpPr>
          <p:nvPr>
            <p:ph type="ctrTitle"/>
          </p:nvPr>
        </p:nvSpPr>
        <p:spPr>
          <a:xfrm>
            <a:off x="1616766" y="3194593"/>
            <a:ext cx="9144000" cy="814889"/>
          </a:xfrm>
        </p:spPr>
        <p:txBody>
          <a:bodyPr>
            <a:normAutofit fontScale="90000"/>
          </a:bodyPr>
          <a:lstStyle/>
          <a:p>
            <a:r>
              <a:rPr lang="en-GB" b="1" dirty="0">
                <a:solidFill>
                  <a:schemeClr val="bg1"/>
                </a:solidFill>
              </a:rPr>
              <a:t>Internet</a:t>
            </a:r>
          </a:p>
        </p:txBody>
      </p:sp>
      <p:sp>
        <p:nvSpPr>
          <p:cNvPr id="3" name="Subtitle 2">
            <a:extLst>
              <a:ext uri="{FF2B5EF4-FFF2-40B4-BE49-F238E27FC236}">
                <a16:creationId xmlns:a16="http://schemas.microsoft.com/office/drawing/2014/main" id="{37D90D6C-7961-557F-F144-C51DA42160FB}"/>
              </a:ext>
            </a:extLst>
          </p:cNvPr>
          <p:cNvSpPr>
            <a:spLocks noGrp="1"/>
          </p:cNvSpPr>
          <p:nvPr>
            <p:ph type="subTitle" idx="1"/>
          </p:nvPr>
        </p:nvSpPr>
        <p:spPr>
          <a:xfrm>
            <a:off x="1616766" y="4291151"/>
            <a:ext cx="9144000" cy="1655762"/>
          </a:xfrm>
        </p:spPr>
        <p:txBody>
          <a:bodyPr>
            <a:normAutofit/>
          </a:bodyPr>
          <a:lstStyle/>
          <a:p>
            <a:r>
              <a:rPr lang="en-GB" sz="2000">
                <a:solidFill>
                  <a:schemeClr val="bg1"/>
                </a:solidFill>
              </a:rPr>
              <a:t>We can use the internet to access services and tools which make life easier. From email, ecommerce and search to streaming, communities and cloud services. But it’s important to know how to stay safe and recognise threats, risks and scams.</a:t>
            </a:r>
          </a:p>
          <a:p>
            <a:r>
              <a:rPr lang="en-GB" sz="2000">
                <a:solidFill>
                  <a:schemeClr val="bg1"/>
                </a:solidFill>
              </a:rPr>
              <a:t>Let’s find out more!</a:t>
            </a:r>
          </a:p>
        </p:txBody>
      </p:sp>
      <p:pic>
        <p:nvPicPr>
          <p:cNvPr id="5" name="Picture 4" descr="Logo&#10;&#10;Description automatically generated">
            <a:extLst>
              <a:ext uri="{FF2B5EF4-FFF2-40B4-BE49-F238E27FC236}">
                <a16:creationId xmlns:a16="http://schemas.microsoft.com/office/drawing/2014/main" id="{30A12D62-1560-9B73-D3BD-8054B8764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55" y="173455"/>
            <a:ext cx="2853490" cy="2853490"/>
          </a:xfrm>
          <a:prstGeom prst="rect">
            <a:avLst/>
          </a:prstGeom>
        </p:spPr>
      </p:pic>
    </p:spTree>
    <p:extLst>
      <p:ext uri="{BB962C8B-B14F-4D97-AF65-F5344CB8AC3E}">
        <p14:creationId xmlns:p14="http://schemas.microsoft.com/office/powerpoint/2010/main" val="388407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0619-266C-55B4-CB03-B234F85C721C}"/>
              </a:ext>
            </a:extLst>
          </p:cNvPr>
          <p:cNvSpPr>
            <a:spLocks noGrp="1"/>
          </p:cNvSpPr>
          <p:nvPr>
            <p:ph type="title"/>
          </p:nvPr>
        </p:nvSpPr>
        <p:spPr/>
        <p:txBody>
          <a:bodyPr/>
          <a:lstStyle/>
          <a:p>
            <a:r>
              <a:rPr lang="en-GB" dirty="0"/>
              <a:t>Browsers</a:t>
            </a:r>
          </a:p>
        </p:txBody>
      </p:sp>
      <p:sp>
        <p:nvSpPr>
          <p:cNvPr id="3" name="Content Placeholder 2">
            <a:extLst>
              <a:ext uri="{FF2B5EF4-FFF2-40B4-BE49-F238E27FC236}">
                <a16:creationId xmlns:a16="http://schemas.microsoft.com/office/drawing/2014/main" id="{D0172836-7FBB-E911-B685-5F7F887C033F}"/>
              </a:ext>
            </a:extLst>
          </p:cNvPr>
          <p:cNvSpPr>
            <a:spLocks noGrp="1"/>
          </p:cNvSpPr>
          <p:nvPr>
            <p:ph idx="1"/>
          </p:nvPr>
        </p:nvSpPr>
        <p:spPr/>
        <p:txBody>
          <a:bodyPr/>
          <a:lstStyle/>
          <a:p>
            <a:r>
              <a:rPr lang="en-GB" dirty="0"/>
              <a:t>What is a browser?</a:t>
            </a:r>
          </a:p>
          <a:p>
            <a:pPr lvl="1"/>
            <a:r>
              <a:rPr lang="en-GB" dirty="0"/>
              <a:t>Could be described as a persons portal to the internet. </a:t>
            </a:r>
          </a:p>
          <a:p>
            <a:pPr lvl="1"/>
            <a:r>
              <a:rPr lang="en-GB" dirty="0"/>
              <a:t>It allows for requests to be sent across the internet for information a person is looking for and returns that information in a (hopefully) readable format.</a:t>
            </a:r>
          </a:p>
          <a:p>
            <a:pPr lvl="1"/>
            <a:r>
              <a:rPr lang="en-GB" dirty="0"/>
              <a:t>Provides access to previously saved information, such as bookmarks and pinned tabs.</a:t>
            </a:r>
          </a:p>
          <a:p>
            <a:pPr lvl="1"/>
            <a:r>
              <a:rPr lang="en-GB" dirty="0"/>
              <a:t>If configured, it syncs information across devices too.</a:t>
            </a:r>
          </a:p>
        </p:txBody>
      </p:sp>
    </p:spTree>
    <p:extLst>
      <p:ext uri="{BB962C8B-B14F-4D97-AF65-F5344CB8AC3E}">
        <p14:creationId xmlns:p14="http://schemas.microsoft.com/office/powerpoint/2010/main" val="287622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882B-A46E-529C-4BEC-5A01F61C95DF}"/>
              </a:ext>
            </a:extLst>
          </p:cNvPr>
          <p:cNvSpPr>
            <a:spLocks noGrp="1"/>
          </p:cNvSpPr>
          <p:nvPr>
            <p:ph type="title"/>
          </p:nvPr>
        </p:nvSpPr>
        <p:spPr/>
        <p:txBody>
          <a:bodyPr/>
          <a:lstStyle/>
          <a:p>
            <a:r>
              <a:rPr lang="en-GB" dirty="0"/>
              <a:t>Browsers</a:t>
            </a:r>
          </a:p>
        </p:txBody>
      </p:sp>
      <p:pic>
        <p:nvPicPr>
          <p:cNvPr id="5" name="Picture 4">
            <a:extLst>
              <a:ext uri="{FF2B5EF4-FFF2-40B4-BE49-F238E27FC236}">
                <a16:creationId xmlns:a16="http://schemas.microsoft.com/office/drawing/2014/main" id="{95AFAF08-0588-88E2-0EF2-A8599DF3551C}"/>
              </a:ext>
            </a:extLst>
          </p:cNvPr>
          <p:cNvPicPr>
            <a:picLocks noChangeAspect="1"/>
          </p:cNvPicPr>
          <p:nvPr/>
        </p:nvPicPr>
        <p:blipFill>
          <a:blip r:embed="rId2"/>
          <a:stretch>
            <a:fillRect/>
          </a:stretch>
        </p:blipFill>
        <p:spPr>
          <a:xfrm>
            <a:off x="2437001" y="2519451"/>
            <a:ext cx="5370617" cy="1455816"/>
          </a:xfrm>
          <a:prstGeom prst="rect">
            <a:avLst/>
          </a:prstGeom>
        </p:spPr>
      </p:pic>
      <p:cxnSp>
        <p:nvCxnSpPr>
          <p:cNvPr id="7" name="Straight Arrow Connector 6">
            <a:extLst>
              <a:ext uri="{FF2B5EF4-FFF2-40B4-BE49-F238E27FC236}">
                <a16:creationId xmlns:a16="http://schemas.microsoft.com/office/drawing/2014/main" id="{8E8ABF2F-EEFC-32E9-67A9-D67DDAAF24BD}"/>
              </a:ext>
            </a:extLst>
          </p:cNvPr>
          <p:cNvCxnSpPr>
            <a:cxnSpLocks/>
          </p:cNvCxnSpPr>
          <p:nvPr/>
        </p:nvCxnSpPr>
        <p:spPr>
          <a:xfrm>
            <a:off x="4110039" y="2045924"/>
            <a:ext cx="0" cy="41742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4C31074-C5FF-3758-A226-60F285518E1E}"/>
              </a:ext>
            </a:extLst>
          </p:cNvPr>
          <p:cNvCxnSpPr>
            <a:cxnSpLocks/>
          </p:cNvCxnSpPr>
          <p:nvPr/>
        </p:nvCxnSpPr>
        <p:spPr>
          <a:xfrm flipH="1">
            <a:off x="6133485" y="1939097"/>
            <a:ext cx="103806" cy="524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9DD7EB-C408-454A-2870-7588C18CC5F1}"/>
              </a:ext>
            </a:extLst>
          </p:cNvPr>
          <p:cNvCxnSpPr>
            <a:cxnSpLocks/>
          </p:cNvCxnSpPr>
          <p:nvPr/>
        </p:nvCxnSpPr>
        <p:spPr>
          <a:xfrm flipH="1" flipV="1">
            <a:off x="5951331" y="3438241"/>
            <a:ext cx="82548" cy="1065133"/>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DACC8E-C7AB-2C74-0308-6A740ED60FC0}"/>
              </a:ext>
            </a:extLst>
          </p:cNvPr>
          <p:cNvCxnSpPr>
            <a:cxnSpLocks/>
          </p:cNvCxnSpPr>
          <p:nvPr/>
        </p:nvCxnSpPr>
        <p:spPr>
          <a:xfrm>
            <a:off x="1672233" y="2976831"/>
            <a:ext cx="663972" cy="145276"/>
          </a:xfrm>
          <a:prstGeom prst="straightConnector1">
            <a:avLst/>
          </a:prstGeom>
          <a:ln w="57150">
            <a:solidFill>
              <a:srgbClr val="E544F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29E8EF-C7AE-1ED4-C3D7-E6F5B87065D8}"/>
              </a:ext>
            </a:extLst>
          </p:cNvPr>
          <p:cNvCxnSpPr>
            <a:cxnSpLocks/>
          </p:cNvCxnSpPr>
          <p:nvPr/>
        </p:nvCxnSpPr>
        <p:spPr>
          <a:xfrm flipV="1">
            <a:off x="3611323" y="3464087"/>
            <a:ext cx="180984" cy="10392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0A45E94-E98A-CBA7-5417-3026C60E748D}"/>
              </a:ext>
            </a:extLst>
          </p:cNvPr>
          <p:cNvSpPr/>
          <p:nvPr/>
        </p:nvSpPr>
        <p:spPr>
          <a:xfrm>
            <a:off x="5881689" y="2522174"/>
            <a:ext cx="503592" cy="482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34E9E5C3-DBBC-AD06-3BF0-ED1EC7732246}"/>
              </a:ext>
            </a:extLst>
          </p:cNvPr>
          <p:cNvSpPr/>
          <p:nvPr/>
        </p:nvSpPr>
        <p:spPr>
          <a:xfrm>
            <a:off x="2949495" y="2534873"/>
            <a:ext cx="2875043" cy="4825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B773AF12-DC44-29B8-14DF-2D67D736BD1C}"/>
              </a:ext>
            </a:extLst>
          </p:cNvPr>
          <p:cNvSpPr/>
          <p:nvPr/>
        </p:nvSpPr>
        <p:spPr>
          <a:xfrm>
            <a:off x="3522997" y="3030170"/>
            <a:ext cx="663092" cy="3796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5CEE5D1-90D4-D480-32F3-D64CBF3B444C}"/>
              </a:ext>
            </a:extLst>
          </p:cNvPr>
          <p:cNvSpPr/>
          <p:nvPr/>
        </p:nvSpPr>
        <p:spPr>
          <a:xfrm>
            <a:off x="4211396" y="3022599"/>
            <a:ext cx="3547477" cy="406401"/>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27D539A-2713-7DDF-6004-A8704654602F}"/>
              </a:ext>
            </a:extLst>
          </p:cNvPr>
          <p:cNvSpPr/>
          <p:nvPr/>
        </p:nvSpPr>
        <p:spPr>
          <a:xfrm>
            <a:off x="2410257" y="3003374"/>
            <a:ext cx="1085996" cy="406401"/>
          </a:xfrm>
          <a:prstGeom prst="rect">
            <a:avLst/>
          </a:prstGeom>
          <a:noFill/>
          <a:ln w="38100">
            <a:solidFill>
              <a:srgbClr val="E54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58CE6CE9-8403-1D70-8FFE-8B0E73BCC9FC}"/>
              </a:ext>
            </a:extLst>
          </p:cNvPr>
          <p:cNvSpPr txBox="1"/>
          <p:nvPr/>
        </p:nvSpPr>
        <p:spPr>
          <a:xfrm>
            <a:off x="3854543" y="1558705"/>
            <a:ext cx="1885950" cy="369332"/>
          </a:xfrm>
          <a:prstGeom prst="rect">
            <a:avLst/>
          </a:prstGeom>
          <a:noFill/>
        </p:spPr>
        <p:txBody>
          <a:bodyPr wrap="square" rtlCol="0">
            <a:spAutoFit/>
          </a:bodyPr>
          <a:lstStyle/>
          <a:p>
            <a:r>
              <a:rPr lang="en-GB" b="1" dirty="0"/>
              <a:t>Tab</a:t>
            </a:r>
          </a:p>
        </p:txBody>
      </p:sp>
      <p:sp>
        <p:nvSpPr>
          <p:cNvPr id="48" name="TextBox 47">
            <a:extLst>
              <a:ext uri="{FF2B5EF4-FFF2-40B4-BE49-F238E27FC236}">
                <a16:creationId xmlns:a16="http://schemas.microsoft.com/office/drawing/2014/main" id="{6FF9CD38-F4B5-61BE-3289-ED7D6E0EB34B}"/>
              </a:ext>
            </a:extLst>
          </p:cNvPr>
          <p:cNvSpPr txBox="1"/>
          <p:nvPr/>
        </p:nvSpPr>
        <p:spPr>
          <a:xfrm>
            <a:off x="2849332" y="4555621"/>
            <a:ext cx="1885950" cy="369332"/>
          </a:xfrm>
          <a:prstGeom prst="rect">
            <a:avLst/>
          </a:prstGeom>
          <a:noFill/>
        </p:spPr>
        <p:txBody>
          <a:bodyPr wrap="square" rtlCol="0">
            <a:spAutoFit/>
          </a:bodyPr>
          <a:lstStyle/>
          <a:p>
            <a:r>
              <a:rPr lang="en-GB" b="1" dirty="0"/>
              <a:t>Refresh button</a:t>
            </a:r>
          </a:p>
        </p:txBody>
      </p:sp>
      <p:sp>
        <p:nvSpPr>
          <p:cNvPr id="49" name="TextBox 48">
            <a:extLst>
              <a:ext uri="{FF2B5EF4-FFF2-40B4-BE49-F238E27FC236}">
                <a16:creationId xmlns:a16="http://schemas.microsoft.com/office/drawing/2014/main" id="{7E3882ED-5BB5-1FD4-2211-2178E85689BB}"/>
              </a:ext>
            </a:extLst>
          </p:cNvPr>
          <p:cNvSpPr txBox="1"/>
          <p:nvPr/>
        </p:nvSpPr>
        <p:spPr>
          <a:xfrm>
            <a:off x="105626" y="2560243"/>
            <a:ext cx="2140545" cy="646331"/>
          </a:xfrm>
          <a:prstGeom prst="rect">
            <a:avLst/>
          </a:prstGeom>
          <a:noFill/>
        </p:spPr>
        <p:txBody>
          <a:bodyPr wrap="square" rtlCol="0">
            <a:spAutoFit/>
          </a:bodyPr>
          <a:lstStyle/>
          <a:p>
            <a:r>
              <a:rPr lang="en-GB" b="1" dirty="0"/>
              <a:t>Backwards/Forwards </a:t>
            </a:r>
            <a:r>
              <a:rPr lang="en-GB" dirty="0"/>
              <a:t>Buttons</a:t>
            </a:r>
          </a:p>
        </p:txBody>
      </p:sp>
      <p:sp>
        <p:nvSpPr>
          <p:cNvPr id="50" name="TextBox 49">
            <a:extLst>
              <a:ext uri="{FF2B5EF4-FFF2-40B4-BE49-F238E27FC236}">
                <a16:creationId xmlns:a16="http://schemas.microsoft.com/office/drawing/2014/main" id="{BECB1557-B449-5A40-95B7-AAA4B417211C}"/>
              </a:ext>
            </a:extLst>
          </p:cNvPr>
          <p:cNvSpPr txBox="1"/>
          <p:nvPr/>
        </p:nvSpPr>
        <p:spPr>
          <a:xfrm>
            <a:off x="5351493" y="4503374"/>
            <a:ext cx="1885950" cy="2031325"/>
          </a:xfrm>
          <a:prstGeom prst="rect">
            <a:avLst/>
          </a:prstGeom>
          <a:noFill/>
        </p:spPr>
        <p:txBody>
          <a:bodyPr wrap="square" rtlCol="0">
            <a:spAutoFit/>
          </a:bodyPr>
          <a:lstStyle/>
          <a:p>
            <a:r>
              <a:rPr lang="en-GB" b="1" dirty="0"/>
              <a:t>Address bar</a:t>
            </a:r>
            <a:r>
              <a:rPr lang="en-GB" dirty="0"/>
              <a:t>. </a:t>
            </a:r>
          </a:p>
          <a:p>
            <a:r>
              <a:rPr lang="en-GB" dirty="0"/>
              <a:t>Most browsers allow both searches and direct URLs – such as google.com or facebook.com.</a:t>
            </a:r>
          </a:p>
        </p:txBody>
      </p:sp>
      <p:sp>
        <p:nvSpPr>
          <p:cNvPr id="53" name="TextBox 52">
            <a:extLst>
              <a:ext uri="{FF2B5EF4-FFF2-40B4-BE49-F238E27FC236}">
                <a16:creationId xmlns:a16="http://schemas.microsoft.com/office/drawing/2014/main" id="{289BA18C-D00C-62DE-418D-C20C3C5E07BD}"/>
              </a:ext>
            </a:extLst>
          </p:cNvPr>
          <p:cNvSpPr txBox="1"/>
          <p:nvPr/>
        </p:nvSpPr>
        <p:spPr>
          <a:xfrm>
            <a:off x="6033879" y="1488196"/>
            <a:ext cx="1885950" cy="369332"/>
          </a:xfrm>
          <a:prstGeom prst="rect">
            <a:avLst/>
          </a:prstGeom>
          <a:noFill/>
        </p:spPr>
        <p:txBody>
          <a:bodyPr wrap="square" rtlCol="0">
            <a:spAutoFit/>
          </a:bodyPr>
          <a:lstStyle/>
          <a:p>
            <a:r>
              <a:rPr lang="en-GB" b="1" dirty="0"/>
              <a:t>New Tab Button</a:t>
            </a:r>
          </a:p>
        </p:txBody>
      </p:sp>
      <p:pic>
        <p:nvPicPr>
          <p:cNvPr id="55" name="Picture 54">
            <a:extLst>
              <a:ext uri="{FF2B5EF4-FFF2-40B4-BE49-F238E27FC236}">
                <a16:creationId xmlns:a16="http://schemas.microsoft.com/office/drawing/2014/main" id="{F2EF3D76-6B2C-E1F1-1158-85AB55AA57E7}"/>
              </a:ext>
            </a:extLst>
          </p:cNvPr>
          <p:cNvPicPr>
            <a:picLocks noChangeAspect="1"/>
          </p:cNvPicPr>
          <p:nvPr/>
        </p:nvPicPr>
        <p:blipFill>
          <a:blip r:embed="rId3"/>
          <a:stretch>
            <a:fillRect/>
          </a:stretch>
        </p:blipFill>
        <p:spPr>
          <a:xfrm>
            <a:off x="7949101" y="2534873"/>
            <a:ext cx="3761735" cy="1325563"/>
          </a:xfrm>
          <a:prstGeom prst="rect">
            <a:avLst/>
          </a:prstGeom>
        </p:spPr>
      </p:pic>
      <p:cxnSp>
        <p:nvCxnSpPr>
          <p:cNvPr id="56" name="Straight Arrow Connector 55">
            <a:extLst>
              <a:ext uri="{FF2B5EF4-FFF2-40B4-BE49-F238E27FC236}">
                <a16:creationId xmlns:a16="http://schemas.microsoft.com/office/drawing/2014/main" id="{FB1935E9-E26E-3D20-6831-17E7051F1ECC}"/>
              </a:ext>
            </a:extLst>
          </p:cNvPr>
          <p:cNvCxnSpPr>
            <a:cxnSpLocks/>
          </p:cNvCxnSpPr>
          <p:nvPr/>
        </p:nvCxnSpPr>
        <p:spPr>
          <a:xfrm>
            <a:off x="10990999" y="1930166"/>
            <a:ext cx="304800" cy="11193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06CB210-3DAF-4EA9-184E-AE263A5B4311}"/>
              </a:ext>
            </a:extLst>
          </p:cNvPr>
          <p:cNvSpPr txBox="1"/>
          <p:nvPr/>
        </p:nvSpPr>
        <p:spPr>
          <a:xfrm>
            <a:off x="9824886" y="1263023"/>
            <a:ext cx="1885950" cy="646331"/>
          </a:xfrm>
          <a:prstGeom prst="rect">
            <a:avLst/>
          </a:prstGeom>
          <a:noFill/>
        </p:spPr>
        <p:txBody>
          <a:bodyPr wrap="square" rtlCol="0">
            <a:spAutoFit/>
          </a:bodyPr>
          <a:lstStyle/>
          <a:p>
            <a:r>
              <a:rPr lang="en-GB" b="1" dirty="0"/>
              <a:t>Menu to settings, bookmarks etc.</a:t>
            </a:r>
          </a:p>
        </p:txBody>
      </p:sp>
      <p:cxnSp>
        <p:nvCxnSpPr>
          <p:cNvPr id="60" name="Straight Arrow Connector 59">
            <a:extLst>
              <a:ext uri="{FF2B5EF4-FFF2-40B4-BE49-F238E27FC236}">
                <a16:creationId xmlns:a16="http://schemas.microsoft.com/office/drawing/2014/main" id="{637C634B-9AEA-B62B-55E7-D2C669B7924F}"/>
              </a:ext>
            </a:extLst>
          </p:cNvPr>
          <p:cNvCxnSpPr>
            <a:cxnSpLocks/>
          </p:cNvCxnSpPr>
          <p:nvPr/>
        </p:nvCxnSpPr>
        <p:spPr>
          <a:xfrm>
            <a:off x="9332263" y="1858751"/>
            <a:ext cx="304800" cy="11193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DF11BE2-D613-33C6-7970-5AF6D409DC89}"/>
              </a:ext>
            </a:extLst>
          </p:cNvPr>
          <p:cNvSpPr txBox="1"/>
          <p:nvPr/>
        </p:nvSpPr>
        <p:spPr>
          <a:xfrm>
            <a:off x="8541688" y="1455004"/>
            <a:ext cx="1885950" cy="369332"/>
          </a:xfrm>
          <a:prstGeom prst="rect">
            <a:avLst/>
          </a:prstGeom>
          <a:noFill/>
        </p:spPr>
        <p:txBody>
          <a:bodyPr wrap="square" rtlCol="0">
            <a:spAutoFit/>
          </a:bodyPr>
          <a:lstStyle/>
          <a:p>
            <a:r>
              <a:rPr lang="en-GB" b="1" dirty="0"/>
              <a:t>Sync status</a:t>
            </a:r>
          </a:p>
        </p:txBody>
      </p:sp>
      <p:cxnSp>
        <p:nvCxnSpPr>
          <p:cNvPr id="62" name="Straight Arrow Connector 61">
            <a:extLst>
              <a:ext uri="{FF2B5EF4-FFF2-40B4-BE49-F238E27FC236}">
                <a16:creationId xmlns:a16="http://schemas.microsoft.com/office/drawing/2014/main" id="{D7822A18-E7A5-5709-C815-555CDFA29E3F}"/>
              </a:ext>
            </a:extLst>
          </p:cNvPr>
          <p:cNvCxnSpPr>
            <a:cxnSpLocks/>
          </p:cNvCxnSpPr>
          <p:nvPr/>
        </p:nvCxnSpPr>
        <p:spPr>
          <a:xfrm flipH="1" flipV="1">
            <a:off x="8489118" y="3409775"/>
            <a:ext cx="356432" cy="768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427380C-940E-3B06-DEC2-B810F3689471}"/>
              </a:ext>
            </a:extLst>
          </p:cNvPr>
          <p:cNvSpPr txBox="1"/>
          <p:nvPr/>
        </p:nvSpPr>
        <p:spPr>
          <a:xfrm>
            <a:off x="8751238" y="4136711"/>
            <a:ext cx="1885950" cy="646331"/>
          </a:xfrm>
          <a:prstGeom prst="rect">
            <a:avLst/>
          </a:prstGeom>
          <a:noFill/>
        </p:spPr>
        <p:txBody>
          <a:bodyPr wrap="square" rtlCol="0">
            <a:spAutoFit/>
          </a:bodyPr>
          <a:lstStyle/>
          <a:p>
            <a:r>
              <a:rPr lang="en-GB" b="1" dirty="0"/>
              <a:t>Collections (saved content for later)</a:t>
            </a:r>
          </a:p>
        </p:txBody>
      </p:sp>
    </p:spTree>
    <p:extLst>
      <p:ext uri="{BB962C8B-B14F-4D97-AF65-F5344CB8AC3E}">
        <p14:creationId xmlns:p14="http://schemas.microsoft.com/office/powerpoint/2010/main" val="190517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FEF0-04D3-996B-D670-981CEBC788DF}"/>
              </a:ext>
            </a:extLst>
          </p:cNvPr>
          <p:cNvSpPr>
            <a:spLocks noGrp="1"/>
          </p:cNvSpPr>
          <p:nvPr>
            <p:ph type="title"/>
          </p:nvPr>
        </p:nvSpPr>
        <p:spPr/>
        <p:txBody>
          <a:bodyPr/>
          <a:lstStyle/>
          <a:p>
            <a:r>
              <a:rPr lang="en-GB" dirty="0"/>
              <a:t>Browsers</a:t>
            </a:r>
          </a:p>
        </p:txBody>
      </p:sp>
      <p:pic>
        <p:nvPicPr>
          <p:cNvPr id="5" name="Picture 4">
            <a:extLst>
              <a:ext uri="{FF2B5EF4-FFF2-40B4-BE49-F238E27FC236}">
                <a16:creationId xmlns:a16="http://schemas.microsoft.com/office/drawing/2014/main" id="{9830688E-DAEF-8699-B4BB-2A199B44869D}"/>
              </a:ext>
            </a:extLst>
          </p:cNvPr>
          <p:cNvPicPr>
            <a:picLocks noChangeAspect="1"/>
          </p:cNvPicPr>
          <p:nvPr/>
        </p:nvPicPr>
        <p:blipFill>
          <a:blip r:embed="rId2"/>
          <a:stretch>
            <a:fillRect/>
          </a:stretch>
        </p:blipFill>
        <p:spPr>
          <a:xfrm>
            <a:off x="1308100" y="1393489"/>
            <a:ext cx="9871892" cy="5256983"/>
          </a:xfrm>
          <a:prstGeom prst="rect">
            <a:avLst/>
          </a:prstGeom>
        </p:spPr>
      </p:pic>
      <p:sp>
        <p:nvSpPr>
          <p:cNvPr id="6" name="Rectangle 5">
            <a:extLst>
              <a:ext uri="{FF2B5EF4-FFF2-40B4-BE49-F238E27FC236}">
                <a16:creationId xmlns:a16="http://schemas.microsoft.com/office/drawing/2014/main" id="{5606B992-DC20-0293-47CD-602AD2BC1F58}"/>
              </a:ext>
            </a:extLst>
          </p:cNvPr>
          <p:cNvSpPr/>
          <p:nvPr/>
        </p:nvSpPr>
        <p:spPr>
          <a:xfrm>
            <a:off x="4889500" y="2266950"/>
            <a:ext cx="1162050" cy="146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769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36EF-2F27-632C-4EAA-9B3CB1EA61E8}"/>
              </a:ext>
            </a:extLst>
          </p:cNvPr>
          <p:cNvSpPr>
            <a:spLocks noGrp="1"/>
          </p:cNvSpPr>
          <p:nvPr>
            <p:ph type="title"/>
          </p:nvPr>
        </p:nvSpPr>
        <p:spPr>
          <a:xfrm>
            <a:off x="838200" y="384175"/>
            <a:ext cx="10515600" cy="1325563"/>
          </a:xfrm>
        </p:spPr>
        <p:txBody>
          <a:bodyPr/>
          <a:lstStyle/>
          <a:p>
            <a:r>
              <a:rPr lang="en-GB" dirty="0"/>
              <a:t>Browsers</a:t>
            </a:r>
          </a:p>
        </p:txBody>
      </p:sp>
      <p:pic>
        <p:nvPicPr>
          <p:cNvPr id="5" name="Picture 4">
            <a:extLst>
              <a:ext uri="{FF2B5EF4-FFF2-40B4-BE49-F238E27FC236}">
                <a16:creationId xmlns:a16="http://schemas.microsoft.com/office/drawing/2014/main" id="{B896334F-9EEB-A77B-F900-034981A8588F}"/>
              </a:ext>
            </a:extLst>
          </p:cNvPr>
          <p:cNvPicPr>
            <a:picLocks noChangeAspect="1"/>
          </p:cNvPicPr>
          <p:nvPr/>
        </p:nvPicPr>
        <p:blipFill>
          <a:blip r:embed="rId2"/>
          <a:stretch>
            <a:fillRect/>
          </a:stretch>
        </p:blipFill>
        <p:spPr>
          <a:xfrm>
            <a:off x="2799890" y="2506501"/>
            <a:ext cx="6592220" cy="2314898"/>
          </a:xfrm>
          <a:prstGeom prst="rect">
            <a:avLst/>
          </a:prstGeom>
        </p:spPr>
      </p:pic>
    </p:spTree>
    <p:extLst>
      <p:ext uri="{BB962C8B-B14F-4D97-AF65-F5344CB8AC3E}">
        <p14:creationId xmlns:p14="http://schemas.microsoft.com/office/powerpoint/2010/main" val="3803999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5002</TotalTime>
  <Words>2210</Words>
  <Application>Microsoft Office PowerPoint</Application>
  <PresentationFormat>Widescreen</PresentationFormat>
  <Paragraphs>174</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Basic I.T Skills Training</vt:lpstr>
      <vt:lpstr>Lesson Three</vt:lpstr>
      <vt:lpstr>Quick recap of last week</vt:lpstr>
      <vt:lpstr>Example</vt:lpstr>
      <vt:lpstr>Internet</vt:lpstr>
      <vt:lpstr>Browsers</vt:lpstr>
      <vt:lpstr>Browsers</vt:lpstr>
      <vt:lpstr>Browsers</vt:lpstr>
      <vt:lpstr>Browsers</vt:lpstr>
      <vt:lpstr>Browsers</vt:lpstr>
      <vt:lpstr>Staying safe online</vt:lpstr>
      <vt:lpstr>PowerPoint Presentation</vt:lpstr>
      <vt:lpstr>Staying safe online</vt:lpstr>
      <vt:lpstr>Staying safe online</vt:lpstr>
      <vt:lpstr>Staying safe online</vt:lpstr>
      <vt:lpstr>Search</vt:lpstr>
      <vt:lpstr>Search</vt:lpstr>
      <vt:lpstr>Search</vt:lpstr>
      <vt:lpstr>Search</vt:lpstr>
      <vt:lpstr>Search</vt:lpstr>
      <vt:lpstr>Search</vt:lpstr>
      <vt:lpstr>Tea break</vt:lpstr>
      <vt:lpstr>Cyber Security</vt:lpstr>
      <vt:lpstr>POLP – Principle of Least Privilege</vt:lpstr>
      <vt:lpstr>Networks</vt:lpstr>
      <vt:lpstr>Networks</vt:lpstr>
      <vt:lpstr>PowerPoint Presentation</vt:lpstr>
      <vt:lpstr>Keeping accounts secure</vt:lpstr>
      <vt:lpstr>Keeping accounts secure</vt:lpstr>
      <vt:lpstr>Keeping accounts secure</vt:lpstr>
      <vt:lpstr>Password Managers</vt:lpstr>
      <vt:lpstr>Password Managers</vt:lpstr>
      <vt:lpstr>Password Managers</vt:lpstr>
      <vt:lpstr>Finally on Cyber Security</vt:lpstr>
      <vt:lpstr>Open Floor</vt:lpstr>
      <vt:lpstr>Feedback/Questions?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dc:creator>
  <cp:lastModifiedBy>Edward Charles</cp:lastModifiedBy>
  <cp:revision>1</cp:revision>
  <dcterms:created xsi:type="dcterms:W3CDTF">2022-07-18T14:43:14Z</dcterms:created>
  <dcterms:modified xsi:type="dcterms:W3CDTF">2022-08-22T22:15:48Z</dcterms:modified>
</cp:coreProperties>
</file>